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4"/>
  </p:notesMasterIdLst>
  <p:handoutMasterIdLst>
    <p:handoutMasterId r:id="rId115"/>
  </p:handoutMasterIdLst>
  <p:sldIdLst>
    <p:sldId id="672" r:id="rId2"/>
    <p:sldId id="695" r:id="rId3"/>
    <p:sldId id="665" r:id="rId4"/>
    <p:sldId id="680" r:id="rId5"/>
    <p:sldId id="674" r:id="rId6"/>
    <p:sldId id="667" r:id="rId7"/>
    <p:sldId id="448" r:id="rId8"/>
    <p:sldId id="450" r:id="rId9"/>
    <p:sldId id="449" r:id="rId10"/>
    <p:sldId id="675" r:id="rId11"/>
    <p:sldId id="668" r:id="rId12"/>
    <p:sldId id="669" r:id="rId13"/>
    <p:sldId id="670" r:id="rId14"/>
    <p:sldId id="660" r:id="rId15"/>
    <p:sldId id="266" r:id="rId16"/>
    <p:sldId id="671" r:id="rId17"/>
    <p:sldId id="621" r:id="rId18"/>
    <p:sldId id="329" r:id="rId19"/>
    <p:sldId id="267" r:id="rId20"/>
    <p:sldId id="268" r:id="rId21"/>
    <p:sldId id="269" r:id="rId22"/>
    <p:sldId id="270" r:id="rId23"/>
    <p:sldId id="271" r:id="rId24"/>
    <p:sldId id="272" r:id="rId25"/>
    <p:sldId id="651" r:id="rId26"/>
    <p:sldId id="445" r:id="rId27"/>
    <p:sldId id="326" r:id="rId28"/>
    <p:sldId id="657" r:id="rId29"/>
    <p:sldId id="290" r:id="rId30"/>
    <p:sldId id="289" r:id="rId31"/>
    <p:sldId id="652" r:id="rId32"/>
    <p:sldId id="653" r:id="rId33"/>
    <p:sldId id="654" r:id="rId34"/>
    <p:sldId id="338" r:id="rId35"/>
    <p:sldId id="339" r:id="rId36"/>
    <p:sldId id="655" r:id="rId37"/>
    <p:sldId id="302" r:id="rId38"/>
    <p:sldId id="304" r:id="rId39"/>
    <p:sldId id="305" r:id="rId40"/>
    <p:sldId id="663" r:id="rId41"/>
    <p:sldId id="312" r:id="rId42"/>
    <p:sldId id="299" r:id="rId43"/>
    <p:sldId id="313" r:id="rId44"/>
    <p:sldId id="315" r:id="rId45"/>
    <p:sldId id="279" r:id="rId46"/>
    <p:sldId id="283" r:id="rId47"/>
    <p:sldId id="320" r:id="rId48"/>
    <p:sldId id="661" r:id="rId49"/>
    <p:sldId id="322" r:id="rId50"/>
    <p:sldId id="323" r:id="rId51"/>
    <p:sldId id="331" r:id="rId52"/>
    <p:sldId id="337" r:id="rId53"/>
    <p:sldId id="274" r:id="rId54"/>
    <p:sldId id="447" r:id="rId55"/>
    <p:sldId id="446" r:id="rId56"/>
    <p:sldId id="658" r:id="rId57"/>
    <p:sldId id="348" r:id="rId58"/>
    <p:sldId id="633" r:id="rId59"/>
    <p:sldId id="638" r:id="rId60"/>
    <p:sldId id="639" r:id="rId61"/>
    <p:sldId id="640" r:id="rId62"/>
    <p:sldId id="691" r:id="rId63"/>
    <p:sldId id="340" r:id="rId64"/>
    <p:sldId id="346" r:id="rId65"/>
    <p:sldId id="347" r:id="rId66"/>
    <p:sldId id="341" r:id="rId67"/>
    <p:sldId id="356" r:id="rId68"/>
    <p:sldId id="357" r:id="rId69"/>
    <p:sldId id="358" r:id="rId70"/>
    <p:sldId id="359" r:id="rId71"/>
    <p:sldId id="659" r:id="rId72"/>
    <p:sldId id="366" r:id="rId73"/>
    <p:sldId id="364" r:id="rId74"/>
    <p:sldId id="365" r:id="rId75"/>
    <p:sldId id="372" r:id="rId76"/>
    <p:sldId id="373" r:id="rId77"/>
    <p:sldId id="350" r:id="rId78"/>
    <p:sldId id="678" r:id="rId79"/>
    <p:sldId id="351" r:id="rId80"/>
    <p:sldId id="352" r:id="rId81"/>
    <p:sldId id="353" r:id="rId82"/>
    <p:sldId id="355" r:id="rId83"/>
    <p:sldId id="375" r:id="rId84"/>
    <p:sldId id="376" r:id="rId85"/>
    <p:sldId id="377" r:id="rId86"/>
    <p:sldId id="681" r:id="rId87"/>
    <p:sldId id="407" r:id="rId88"/>
    <p:sldId id="409" r:id="rId89"/>
    <p:sldId id="432" r:id="rId90"/>
    <p:sldId id="431" r:id="rId91"/>
    <p:sldId id="424" r:id="rId92"/>
    <p:sldId id="426" r:id="rId93"/>
    <p:sldId id="427" r:id="rId94"/>
    <p:sldId id="428" r:id="rId95"/>
    <p:sldId id="429" r:id="rId96"/>
    <p:sldId id="416" r:id="rId97"/>
    <p:sldId id="273" r:id="rId98"/>
    <p:sldId id="285" r:id="rId99"/>
    <p:sldId id="286" r:id="rId100"/>
    <p:sldId id="287" r:id="rId101"/>
    <p:sldId id="288" r:id="rId102"/>
    <p:sldId id="676" r:id="rId103"/>
    <p:sldId id="378" r:id="rId104"/>
    <p:sldId id="392" r:id="rId105"/>
    <p:sldId id="438" r:id="rId106"/>
    <p:sldId id="692" r:id="rId107"/>
    <p:sldId id="394" r:id="rId108"/>
    <p:sldId id="439" r:id="rId109"/>
    <p:sldId id="679" r:id="rId110"/>
    <p:sldId id="693" r:id="rId111"/>
    <p:sldId id="694" r:id="rId112"/>
    <p:sldId id="684" r:id="rId113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6" autoAdjust="0"/>
    <p:restoredTop sz="85438" autoAdjust="0"/>
  </p:normalViewPr>
  <p:slideViewPr>
    <p:cSldViewPr snapToGrid="0" snapToObjects="1">
      <p:cViewPr>
        <p:scale>
          <a:sx n="100" d="100"/>
          <a:sy n="100" d="100"/>
        </p:scale>
        <p:origin x="1332" y="288"/>
      </p:cViewPr>
      <p:guideLst/>
    </p:cSldViewPr>
  </p:slideViewPr>
  <p:outlineViewPr>
    <p:cViewPr>
      <p:scale>
        <a:sx n="33" d="100"/>
        <a:sy n="33" d="100"/>
      </p:scale>
      <p:origin x="0" y="-4857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notesMaster" Target="notesMasters/notesMaster1.xml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1" loCatId="pyramid" qsTypeId="urn:microsoft.com/office/officeart/2005/8/quickstyle/simple1" qsCatId="simple" csTypeId="urn:microsoft.com/office/officeart/2005/8/colors/accent2_3" csCatId="accent2" phldr="1"/>
      <dgm:spPr/>
    </dgm:pt>
    <dgm:pt modelId="{8D7AA9DA-727D-4108-B08F-36D9112CE54F}">
      <dgm:prSet phldrT="[Text]" custT="1"/>
      <dgm:spPr/>
      <dgm:t>
        <a:bodyPr/>
        <a:lstStyle/>
        <a:p>
          <a:r>
            <a:rPr lang="en-US" sz="1050" dirty="0">
              <a:solidFill>
                <a:schemeClr val="bg1"/>
              </a:solidFill>
            </a:rPr>
            <a:t>Core</a:t>
          </a:r>
          <a:endParaRPr lang="nl-NL" sz="1050" dirty="0">
            <a:solidFill>
              <a:schemeClr val="bg1"/>
            </a:solidFill>
          </a:endParaRPr>
        </a:p>
      </dgm:t>
    </dgm:pt>
    <dgm:pt modelId="{211FFA55-48D8-41B6-B887-28674DF8E8F0}" type="parTrans" cxnId="{7F3EF006-34DB-4B27-B30E-655FD4E2150B}">
      <dgm:prSet/>
      <dgm:spPr/>
      <dgm:t>
        <a:bodyPr/>
        <a:lstStyle/>
        <a:p>
          <a:endParaRPr lang="nl-NL"/>
        </a:p>
      </dgm:t>
    </dgm:pt>
    <dgm:pt modelId="{BAC451A2-4ED4-43A7-AB44-0564F3D59CB0}" type="sibTrans" cxnId="{7F3EF006-34DB-4B27-B30E-655FD4E2150B}">
      <dgm:prSet/>
      <dgm:spPr/>
      <dgm:t>
        <a:bodyPr/>
        <a:lstStyle/>
        <a:p>
          <a:endParaRPr lang="nl-NL"/>
        </a:p>
      </dgm:t>
    </dgm:pt>
    <dgm:pt modelId="{CB760340-1231-4B9E-A5CB-BFB1B9D9A987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National</a:t>
          </a:r>
          <a:endParaRPr lang="nl-NL" sz="1000" dirty="0">
            <a:solidFill>
              <a:schemeClr val="bg1"/>
            </a:solidFill>
          </a:endParaRPr>
        </a:p>
      </dgm:t>
    </dgm:pt>
    <dgm:pt modelId="{7A18CB5E-C0ED-4C24-BA16-D9BD9BA4CB9C}" type="parTrans" cxnId="{18F95DC6-DA6C-410E-B034-E439BA7C6853}">
      <dgm:prSet/>
      <dgm:spPr/>
      <dgm:t>
        <a:bodyPr/>
        <a:lstStyle/>
        <a:p>
          <a:endParaRPr lang="nl-NL"/>
        </a:p>
      </dgm:t>
    </dgm:pt>
    <dgm:pt modelId="{CB82CA97-33E5-4509-9FF1-FB5DB6DE2F50}" type="sibTrans" cxnId="{18F95DC6-DA6C-410E-B034-E439BA7C6853}">
      <dgm:prSet/>
      <dgm:spPr/>
      <dgm:t>
        <a:bodyPr/>
        <a:lstStyle/>
        <a:p>
          <a:endParaRPr lang="nl-NL"/>
        </a:p>
      </dgm:t>
    </dgm:pt>
    <dgm:pt modelId="{8C7CA1A3-28E5-4DA4-9ABA-431B621782FA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Organizational</a:t>
          </a:r>
          <a:endParaRPr lang="nl-NL" sz="1000" dirty="0">
            <a:solidFill>
              <a:schemeClr val="bg1"/>
            </a:solidFill>
          </a:endParaRPr>
        </a:p>
      </dgm:t>
    </dgm:pt>
    <dgm:pt modelId="{63C0B070-D90B-4A72-8B18-551FAD069477}" type="parTrans" cxnId="{E8789201-EC66-4886-98E9-5F7924F5ABBC}">
      <dgm:prSet/>
      <dgm:spPr/>
      <dgm:t>
        <a:bodyPr/>
        <a:lstStyle/>
        <a:p>
          <a:endParaRPr lang="nl-NL"/>
        </a:p>
      </dgm:t>
    </dgm:pt>
    <dgm:pt modelId="{D03A4A36-4729-49A9-9B8E-F68D5BE0B066}" type="sibTrans" cxnId="{E8789201-EC66-4886-98E9-5F7924F5ABBC}">
      <dgm:prSet/>
      <dgm:spPr/>
      <dgm:t>
        <a:bodyPr/>
        <a:lstStyle/>
        <a:p>
          <a:endParaRPr lang="nl-NL"/>
        </a:p>
      </dgm:t>
    </dgm:pt>
    <dgm:pt modelId="{7160CFE2-0727-468D-9407-1DDBA0BCB8D6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Regional</a:t>
          </a:r>
          <a:endParaRPr lang="nl-NL" sz="1000" dirty="0">
            <a:solidFill>
              <a:schemeClr val="bg1"/>
            </a:solidFill>
          </a:endParaRPr>
        </a:p>
      </dgm:t>
    </dgm:pt>
    <dgm:pt modelId="{9864B905-0F36-47E8-B2CF-A6C5E1F183BB}" type="parTrans" cxnId="{3D2CC536-41ED-41A7-B02F-50BA4F143D48}">
      <dgm:prSet/>
      <dgm:spPr/>
      <dgm:t>
        <a:bodyPr/>
        <a:lstStyle/>
        <a:p>
          <a:endParaRPr lang="nl-NL"/>
        </a:p>
      </dgm:t>
    </dgm:pt>
    <dgm:pt modelId="{87A469FE-F070-4301-9D61-A1489302F096}" type="sibTrans" cxnId="{3D2CC536-41ED-41A7-B02F-50BA4F143D48}">
      <dgm:prSet/>
      <dgm:spPr/>
      <dgm:t>
        <a:bodyPr/>
        <a:lstStyle/>
        <a:p>
          <a:endParaRPr lang="nl-NL"/>
        </a:p>
      </dgm:t>
    </dgm:pt>
    <dgm:pt modelId="{464413DC-D05B-47B0-A135-51B9E06CE095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E2AFEE8B-65EB-4DC9-8193-67F3C497BC15}" type="pres">
      <dgm:prSet presAssocID="{8D7AA9DA-727D-4108-B08F-36D9112CE54F}" presName="Name8" presStyleCnt="0"/>
      <dgm:spPr/>
    </dgm:pt>
    <dgm:pt modelId="{B5477624-AC5C-4600-BFE1-634CEC9C8AF8}" type="pres">
      <dgm:prSet presAssocID="{8D7AA9DA-727D-4108-B08F-36D9112CE54F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697BB0-967A-4F70-98A2-83D269BC5176}" type="pres">
      <dgm:prSet presAssocID="{8D7AA9DA-727D-4108-B08F-36D9112CE54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FE9187-1385-4C73-89C8-C3BD1F522F0F}" type="pres">
      <dgm:prSet presAssocID="{CB760340-1231-4B9E-A5CB-BFB1B9D9A987}" presName="Name8" presStyleCnt="0"/>
      <dgm:spPr/>
    </dgm:pt>
    <dgm:pt modelId="{60DE08D5-D312-485B-B478-DF8C40A34A95}" type="pres">
      <dgm:prSet presAssocID="{CB760340-1231-4B9E-A5CB-BFB1B9D9A987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3E752D-B450-4391-8133-0966903E6EB1}" type="pres">
      <dgm:prSet presAssocID="{CB760340-1231-4B9E-A5CB-BFB1B9D9A98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7788A-E52E-424B-B60D-1BDB23863D61}" type="pres">
      <dgm:prSet presAssocID="{7160CFE2-0727-468D-9407-1DDBA0BCB8D6}" presName="Name8" presStyleCnt="0"/>
      <dgm:spPr/>
    </dgm:pt>
    <dgm:pt modelId="{B16511E8-7118-4847-94D8-82F2821921D7}" type="pres">
      <dgm:prSet presAssocID="{7160CFE2-0727-468D-9407-1DDBA0BCB8D6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ED0E2D-9CA3-49BA-A0F0-8FE2D41F148B}" type="pres">
      <dgm:prSet presAssocID="{7160CFE2-0727-468D-9407-1DDBA0BCB8D6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41B277-DCA3-42FE-9D9F-012F1FB02B09}" type="pres">
      <dgm:prSet presAssocID="{8C7CA1A3-28E5-4DA4-9ABA-431B621782FA}" presName="Name8" presStyleCnt="0"/>
      <dgm:spPr/>
    </dgm:pt>
    <dgm:pt modelId="{77FD60F2-C358-4940-A294-1343645AA6C1}" type="pres">
      <dgm:prSet presAssocID="{8C7CA1A3-28E5-4DA4-9ABA-431B621782FA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55A9BB-3B37-4DE9-A314-AA5F88AD8BBD}" type="pres">
      <dgm:prSet presAssocID="{8C7CA1A3-28E5-4DA4-9ABA-431B621782F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63D0BD5-73DC-4B18-A49D-F7CC157F7895}" type="presOf" srcId="{8C7CA1A3-28E5-4DA4-9ABA-431B621782FA}" destId="{77FD60F2-C358-4940-A294-1343645AA6C1}" srcOrd="0" destOrd="0" presId="urn:microsoft.com/office/officeart/2005/8/layout/pyramid1"/>
    <dgm:cxn modelId="{B7DD4DB4-9ED1-43FB-8D24-4EFB08BBBC5A}" type="presOf" srcId="{7160CFE2-0727-468D-9407-1DDBA0BCB8D6}" destId="{DFED0E2D-9CA3-49BA-A0F0-8FE2D41F148B}" srcOrd="1" destOrd="0" presId="urn:microsoft.com/office/officeart/2005/8/layout/pyramid1"/>
    <dgm:cxn modelId="{7F3EF006-34DB-4B27-B30E-655FD4E2150B}" srcId="{2738E87D-0FFF-489C-B863-BFFFE4026A6D}" destId="{8D7AA9DA-727D-4108-B08F-36D9112CE54F}" srcOrd="0" destOrd="0" parTransId="{211FFA55-48D8-41B6-B887-28674DF8E8F0}" sibTransId="{BAC451A2-4ED4-43A7-AB44-0564F3D59CB0}"/>
    <dgm:cxn modelId="{E8789201-EC66-4886-98E9-5F7924F5ABBC}" srcId="{2738E87D-0FFF-489C-B863-BFFFE4026A6D}" destId="{8C7CA1A3-28E5-4DA4-9ABA-431B621782FA}" srcOrd="3" destOrd="0" parTransId="{63C0B070-D90B-4A72-8B18-551FAD069477}" sibTransId="{D03A4A36-4729-49A9-9B8E-F68D5BE0B066}"/>
    <dgm:cxn modelId="{5D12F6BF-AFEB-470D-8907-E42EAA49EA35}" type="presOf" srcId="{CB760340-1231-4B9E-A5CB-BFB1B9D9A987}" destId="{60DE08D5-D312-485B-B478-DF8C40A34A95}" srcOrd="0" destOrd="0" presId="urn:microsoft.com/office/officeart/2005/8/layout/pyramid1"/>
    <dgm:cxn modelId="{DEBCA680-EE88-4BE8-BB13-0DBE83619BEE}" type="presOf" srcId="{CB760340-1231-4B9E-A5CB-BFB1B9D9A987}" destId="{943E752D-B450-4391-8133-0966903E6EB1}" srcOrd="1" destOrd="0" presId="urn:microsoft.com/office/officeart/2005/8/layout/pyramid1"/>
    <dgm:cxn modelId="{1C508975-69B4-4CAC-BB78-8FAE98E58422}" type="presOf" srcId="{2738E87D-0FFF-489C-B863-BFFFE4026A6D}" destId="{464413DC-D05B-47B0-A135-51B9E06CE095}" srcOrd="0" destOrd="0" presId="urn:microsoft.com/office/officeart/2005/8/layout/pyramid1"/>
    <dgm:cxn modelId="{B5EEAFB8-E53B-49BB-BEE1-F98EFDDD12D9}" type="presOf" srcId="{8C7CA1A3-28E5-4DA4-9ABA-431B621782FA}" destId="{1F55A9BB-3B37-4DE9-A314-AA5F88AD8BBD}" srcOrd="1" destOrd="0" presId="urn:microsoft.com/office/officeart/2005/8/layout/pyramid1"/>
    <dgm:cxn modelId="{7CFB2F6D-1334-4941-9D69-6F4D0C361900}" type="presOf" srcId="{8D7AA9DA-727D-4108-B08F-36D9112CE54F}" destId="{B5477624-AC5C-4600-BFE1-634CEC9C8AF8}" srcOrd="0" destOrd="0" presId="urn:microsoft.com/office/officeart/2005/8/layout/pyramid1"/>
    <dgm:cxn modelId="{216D643F-C31B-4CB6-B3CB-B6967A45839E}" type="presOf" srcId="{8D7AA9DA-727D-4108-B08F-36D9112CE54F}" destId="{B9697BB0-967A-4F70-98A2-83D269BC5176}" srcOrd="1" destOrd="0" presId="urn:microsoft.com/office/officeart/2005/8/layout/pyramid1"/>
    <dgm:cxn modelId="{3D2CC536-41ED-41A7-B02F-50BA4F143D48}" srcId="{2738E87D-0FFF-489C-B863-BFFFE4026A6D}" destId="{7160CFE2-0727-468D-9407-1DDBA0BCB8D6}" srcOrd="2" destOrd="0" parTransId="{9864B905-0F36-47E8-B2CF-A6C5E1F183BB}" sibTransId="{87A469FE-F070-4301-9D61-A1489302F096}"/>
    <dgm:cxn modelId="{40598D2F-C4DF-49F5-9374-DACA6743ADA2}" type="presOf" srcId="{7160CFE2-0727-468D-9407-1DDBA0BCB8D6}" destId="{B16511E8-7118-4847-94D8-82F2821921D7}" srcOrd="0" destOrd="0" presId="urn:microsoft.com/office/officeart/2005/8/layout/pyramid1"/>
    <dgm:cxn modelId="{18F95DC6-DA6C-410E-B034-E439BA7C6853}" srcId="{2738E87D-0FFF-489C-B863-BFFFE4026A6D}" destId="{CB760340-1231-4B9E-A5CB-BFB1B9D9A987}" srcOrd="1" destOrd="0" parTransId="{7A18CB5E-C0ED-4C24-BA16-D9BD9BA4CB9C}" sibTransId="{CB82CA97-33E5-4509-9FF1-FB5DB6DE2F50}"/>
    <dgm:cxn modelId="{6E39873B-C5A4-44D9-913E-CFCD098FD1CB}" type="presParOf" srcId="{464413DC-D05B-47B0-A135-51B9E06CE095}" destId="{E2AFEE8B-65EB-4DC9-8193-67F3C497BC15}" srcOrd="0" destOrd="0" presId="urn:microsoft.com/office/officeart/2005/8/layout/pyramid1"/>
    <dgm:cxn modelId="{0CDF3BBA-AB18-4B5A-A19A-5445C87E639B}" type="presParOf" srcId="{E2AFEE8B-65EB-4DC9-8193-67F3C497BC15}" destId="{B5477624-AC5C-4600-BFE1-634CEC9C8AF8}" srcOrd="0" destOrd="0" presId="urn:microsoft.com/office/officeart/2005/8/layout/pyramid1"/>
    <dgm:cxn modelId="{2394ED3D-55E6-4084-9C59-03A12A57C14C}" type="presParOf" srcId="{E2AFEE8B-65EB-4DC9-8193-67F3C497BC15}" destId="{B9697BB0-967A-4F70-98A2-83D269BC5176}" srcOrd="1" destOrd="0" presId="urn:microsoft.com/office/officeart/2005/8/layout/pyramid1"/>
    <dgm:cxn modelId="{33A71579-4548-4A83-9A75-BD058A9FAFA1}" type="presParOf" srcId="{464413DC-D05B-47B0-A135-51B9E06CE095}" destId="{91FE9187-1385-4C73-89C8-C3BD1F522F0F}" srcOrd="1" destOrd="0" presId="urn:microsoft.com/office/officeart/2005/8/layout/pyramid1"/>
    <dgm:cxn modelId="{433DAEBB-A22B-44AD-A7B4-259A54F05AC6}" type="presParOf" srcId="{91FE9187-1385-4C73-89C8-C3BD1F522F0F}" destId="{60DE08D5-D312-485B-B478-DF8C40A34A95}" srcOrd="0" destOrd="0" presId="urn:microsoft.com/office/officeart/2005/8/layout/pyramid1"/>
    <dgm:cxn modelId="{9007802E-FA6B-401A-B39F-08712A426900}" type="presParOf" srcId="{91FE9187-1385-4C73-89C8-C3BD1F522F0F}" destId="{943E752D-B450-4391-8133-0966903E6EB1}" srcOrd="1" destOrd="0" presId="urn:microsoft.com/office/officeart/2005/8/layout/pyramid1"/>
    <dgm:cxn modelId="{46D4631E-C408-4011-B249-A667D0B6ED08}" type="presParOf" srcId="{464413DC-D05B-47B0-A135-51B9E06CE095}" destId="{58F7788A-E52E-424B-B60D-1BDB23863D61}" srcOrd="2" destOrd="0" presId="urn:microsoft.com/office/officeart/2005/8/layout/pyramid1"/>
    <dgm:cxn modelId="{A62FE4A5-AFC1-4AF9-90E3-58FE721FFEDC}" type="presParOf" srcId="{58F7788A-E52E-424B-B60D-1BDB23863D61}" destId="{B16511E8-7118-4847-94D8-82F2821921D7}" srcOrd="0" destOrd="0" presId="urn:microsoft.com/office/officeart/2005/8/layout/pyramid1"/>
    <dgm:cxn modelId="{6CAF7507-01BE-46E3-9D28-B933E60DC89B}" type="presParOf" srcId="{58F7788A-E52E-424B-B60D-1BDB23863D61}" destId="{DFED0E2D-9CA3-49BA-A0F0-8FE2D41F148B}" srcOrd="1" destOrd="0" presId="urn:microsoft.com/office/officeart/2005/8/layout/pyramid1"/>
    <dgm:cxn modelId="{2B11F979-1DB1-4D12-B5E3-3A1F09179CC3}" type="presParOf" srcId="{464413DC-D05B-47B0-A135-51B9E06CE095}" destId="{2D41B277-DCA3-42FE-9D9F-012F1FB02B09}" srcOrd="3" destOrd="0" presId="urn:microsoft.com/office/officeart/2005/8/layout/pyramid1"/>
    <dgm:cxn modelId="{9CFB36D7-21C5-4EE4-ABD5-1FB4E0FEE77A}" type="presParOf" srcId="{2D41B277-DCA3-42FE-9D9F-012F1FB02B09}" destId="{77FD60F2-C358-4940-A294-1343645AA6C1}" srcOrd="0" destOrd="0" presId="urn:microsoft.com/office/officeart/2005/8/layout/pyramid1"/>
    <dgm:cxn modelId="{23E3F486-5542-4BEA-9FE9-0CCAB7D2E28D}" type="presParOf" srcId="{2D41B277-DCA3-42FE-9D9F-012F1FB02B09}" destId="{1F55A9BB-3B37-4DE9-A314-AA5F88AD8BB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3" loCatId="pyramid" qsTypeId="urn:microsoft.com/office/officeart/2005/8/quickstyle/simple1" qsCatId="simple" csTypeId="urn:microsoft.com/office/officeart/2005/8/colors/accent1_3" csCatId="accent1" phldr="1"/>
      <dgm:spPr/>
    </dgm:pt>
    <dgm:pt modelId="{77BB1D4A-6493-473D-9455-D7DC882CA4A3}">
      <dgm:prSet phldrT="[Text]"/>
      <dgm:spPr/>
      <dgm:t>
        <a:bodyPr/>
        <a:lstStyle/>
        <a:p>
          <a:r>
            <a:rPr lang="en-US" dirty="0"/>
            <a:t>All instances</a:t>
          </a:r>
          <a:endParaRPr lang="nl-NL" dirty="0"/>
        </a:p>
      </dgm:t>
    </dgm:pt>
    <dgm:pt modelId="{C0DAD722-8702-484C-98C6-86B7859EBA54}" type="parTrans" cxnId="{111CB4F5-9DBF-43B4-8724-F15D07E3AE3E}">
      <dgm:prSet/>
      <dgm:spPr/>
      <dgm:t>
        <a:bodyPr/>
        <a:lstStyle/>
        <a:p>
          <a:endParaRPr lang="nl-NL"/>
        </a:p>
      </dgm:t>
    </dgm:pt>
    <dgm:pt modelId="{79396788-14C2-47B1-A680-6BD5A168A220}" type="sibTrans" cxnId="{111CB4F5-9DBF-43B4-8724-F15D07E3AE3E}">
      <dgm:prSet/>
      <dgm:spPr/>
      <dgm:t>
        <a:bodyPr/>
        <a:lstStyle/>
        <a:p>
          <a:endParaRPr lang="nl-NL"/>
        </a:p>
      </dgm:t>
    </dgm:pt>
    <dgm:pt modelId="{56DF4A38-ED7E-4444-A21C-A53E11FE50E7}">
      <dgm:prSet phldrT="[Text]"/>
      <dgm:spPr/>
      <dgm:t>
        <a:bodyPr/>
        <a:lstStyle/>
        <a:p>
          <a:r>
            <a:rPr lang="en-US" dirty="0"/>
            <a:t>National instances</a:t>
          </a:r>
          <a:endParaRPr lang="nl-NL" dirty="0"/>
        </a:p>
      </dgm:t>
    </dgm:pt>
    <dgm:pt modelId="{C2382D07-5E88-4FA2-80AE-2AA4D53B2536}" type="parTrans" cxnId="{82A08B6C-A2D0-4754-B360-C19AA1666B9B}">
      <dgm:prSet/>
      <dgm:spPr/>
      <dgm:t>
        <a:bodyPr/>
        <a:lstStyle/>
        <a:p>
          <a:endParaRPr lang="nl-NL"/>
        </a:p>
      </dgm:t>
    </dgm:pt>
    <dgm:pt modelId="{DBB399CC-6274-44BC-B18C-A1D53299AC8F}" type="sibTrans" cxnId="{82A08B6C-A2D0-4754-B360-C19AA1666B9B}">
      <dgm:prSet/>
      <dgm:spPr/>
      <dgm:t>
        <a:bodyPr/>
        <a:lstStyle/>
        <a:p>
          <a:endParaRPr lang="nl-NL"/>
        </a:p>
      </dgm:t>
    </dgm:pt>
    <dgm:pt modelId="{18504ACF-86B9-4296-80AB-3724FA024DD9}">
      <dgm:prSet phldrT="[Text]"/>
      <dgm:spPr/>
      <dgm:t>
        <a:bodyPr/>
        <a:lstStyle/>
        <a:p>
          <a:r>
            <a:rPr lang="en-US" dirty="0"/>
            <a:t>Organizational instances</a:t>
          </a:r>
          <a:endParaRPr lang="nl-NL" dirty="0"/>
        </a:p>
      </dgm:t>
    </dgm:pt>
    <dgm:pt modelId="{E5B07C9B-FA8E-4F01-B19F-3F9DADE3444D}" type="parTrans" cxnId="{D1724C11-90AA-42E2-9190-F3D4AF8245CB}">
      <dgm:prSet/>
      <dgm:spPr/>
      <dgm:t>
        <a:bodyPr/>
        <a:lstStyle/>
        <a:p>
          <a:endParaRPr lang="nl-NL"/>
        </a:p>
      </dgm:t>
    </dgm:pt>
    <dgm:pt modelId="{E5BC8376-E365-4F7B-BD57-8892A34DCBE3}" type="sibTrans" cxnId="{D1724C11-90AA-42E2-9190-F3D4AF8245CB}">
      <dgm:prSet/>
      <dgm:spPr/>
      <dgm:t>
        <a:bodyPr/>
        <a:lstStyle/>
        <a:p>
          <a:endParaRPr lang="nl-NL"/>
        </a:p>
      </dgm:t>
    </dgm:pt>
    <dgm:pt modelId="{75E17CFE-3083-4C3C-B0B5-4FCC13155737}">
      <dgm:prSet phldrT="[Text]"/>
      <dgm:spPr/>
      <dgm:t>
        <a:bodyPr/>
        <a:lstStyle/>
        <a:p>
          <a:r>
            <a:rPr lang="en-US" dirty="0"/>
            <a:t>Regional instances</a:t>
          </a:r>
          <a:endParaRPr lang="nl-NL" dirty="0"/>
        </a:p>
      </dgm:t>
    </dgm:pt>
    <dgm:pt modelId="{9ACCD1D7-9F40-4FB9-A774-2E6F62E32C04}" type="parTrans" cxnId="{E50C3F07-D6E2-47DF-90B1-4B14035F0287}">
      <dgm:prSet/>
      <dgm:spPr/>
      <dgm:t>
        <a:bodyPr/>
        <a:lstStyle/>
        <a:p>
          <a:endParaRPr lang="nl-NL"/>
        </a:p>
      </dgm:t>
    </dgm:pt>
    <dgm:pt modelId="{12E092FE-BC98-4A98-A3C4-654E67A517B6}" type="sibTrans" cxnId="{E50C3F07-D6E2-47DF-90B1-4B14035F0287}">
      <dgm:prSet/>
      <dgm:spPr/>
      <dgm:t>
        <a:bodyPr/>
        <a:lstStyle/>
        <a:p>
          <a:endParaRPr lang="nl-NL"/>
        </a:p>
      </dgm:t>
    </dgm:pt>
    <dgm:pt modelId="{F86C3D7F-96DA-4622-B4D6-F74A4F10A4B9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C6F9B97F-7715-4A73-B265-EEE21FA300A2}" type="pres">
      <dgm:prSet presAssocID="{77BB1D4A-6493-473D-9455-D7DC882CA4A3}" presName="Name8" presStyleCnt="0"/>
      <dgm:spPr/>
    </dgm:pt>
    <dgm:pt modelId="{05D74459-9731-4475-9111-BA03592EBF9F}" type="pres">
      <dgm:prSet presAssocID="{77BB1D4A-6493-473D-9455-D7DC882CA4A3}" presName="level" presStyleLbl="node1" presStyleIdx="0" presStyleCnt="4" custLinFactNeighborX="-224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71ADE0-4A43-4EA0-A949-E1007CE336AB}" type="pres">
      <dgm:prSet presAssocID="{77BB1D4A-6493-473D-9455-D7DC882CA4A3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86AE50-3EA5-40E9-987E-77D2567C54B7}" type="pres">
      <dgm:prSet presAssocID="{56DF4A38-ED7E-4444-A21C-A53E11FE50E7}" presName="Name8" presStyleCnt="0"/>
      <dgm:spPr/>
    </dgm:pt>
    <dgm:pt modelId="{92446D00-BE0B-4D0B-8B5A-898DC9CEE0F8}" type="pres">
      <dgm:prSet presAssocID="{56DF4A38-ED7E-4444-A21C-A53E11FE50E7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87A6E3-9797-4C59-B091-90009E947F51}" type="pres">
      <dgm:prSet presAssocID="{56DF4A38-ED7E-4444-A21C-A53E11FE50E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C1EC2-6364-4FD3-BE65-ACA6DA375960}" type="pres">
      <dgm:prSet presAssocID="{75E17CFE-3083-4C3C-B0B5-4FCC13155737}" presName="Name8" presStyleCnt="0"/>
      <dgm:spPr/>
    </dgm:pt>
    <dgm:pt modelId="{F4B69D59-5400-42D6-ACF9-2014D830D686}" type="pres">
      <dgm:prSet presAssocID="{75E17CFE-3083-4C3C-B0B5-4FCC13155737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F3579F-C543-4089-8F6D-167D5FBCBB87}" type="pres">
      <dgm:prSet presAssocID="{75E17CFE-3083-4C3C-B0B5-4FCC1315573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B23823-0078-487D-8959-1054947E0497}" type="pres">
      <dgm:prSet presAssocID="{18504ACF-86B9-4296-80AB-3724FA024DD9}" presName="Name8" presStyleCnt="0"/>
      <dgm:spPr/>
    </dgm:pt>
    <dgm:pt modelId="{9708C7A5-037C-4FFE-95D1-B23528833CD8}" type="pres">
      <dgm:prSet presAssocID="{18504ACF-86B9-4296-80AB-3724FA024DD9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07D943-B273-411E-8496-CF4D8C142D9B}" type="pres">
      <dgm:prSet presAssocID="{18504ACF-86B9-4296-80AB-3724FA024DD9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C79674C-16F0-45A0-A662-74C3280A535F}" type="presOf" srcId="{75E17CFE-3083-4C3C-B0B5-4FCC13155737}" destId="{F4B69D59-5400-42D6-ACF9-2014D830D686}" srcOrd="0" destOrd="0" presId="urn:microsoft.com/office/officeart/2005/8/layout/pyramid3"/>
    <dgm:cxn modelId="{853437F7-B4A3-44A4-A869-4201081C533C}" type="presOf" srcId="{77BB1D4A-6493-473D-9455-D7DC882CA4A3}" destId="{05D74459-9731-4475-9111-BA03592EBF9F}" srcOrd="0" destOrd="0" presId="urn:microsoft.com/office/officeart/2005/8/layout/pyramid3"/>
    <dgm:cxn modelId="{4B037A47-7E90-4CED-884C-48E1E341446F}" type="presOf" srcId="{77BB1D4A-6493-473D-9455-D7DC882CA4A3}" destId="{2971ADE0-4A43-4EA0-A949-E1007CE336AB}" srcOrd="1" destOrd="0" presId="urn:microsoft.com/office/officeart/2005/8/layout/pyramid3"/>
    <dgm:cxn modelId="{B8517D85-ADC6-4783-B099-87DD9B4839CF}" type="presOf" srcId="{2738E87D-0FFF-489C-B863-BFFFE4026A6D}" destId="{F86C3D7F-96DA-4622-B4D6-F74A4F10A4B9}" srcOrd="0" destOrd="0" presId="urn:microsoft.com/office/officeart/2005/8/layout/pyramid3"/>
    <dgm:cxn modelId="{D1724C11-90AA-42E2-9190-F3D4AF8245CB}" srcId="{2738E87D-0FFF-489C-B863-BFFFE4026A6D}" destId="{18504ACF-86B9-4296-80AB-3724FA024DD9}" srcOrd="3" destOrd="0" parTransId="{E5B07C9B-FA8E-4F01-B19F-3F9DADE3444D}" sibTransId="{E5BC8376-E365-4F7B-BD57-8892A34DCBE3}"/>
    <dgm:cxn modelId="{89ABF13F-8417-4E9E-9F00-A7E3580A8BB2}" type="presOf" srcId="{56DF4A38-ED7E-4444-A21C-A53E11FE50E7}" destId="{1B87A6E3-9797-4C59-B091-90009E947F51}" srcOrd="1" destOrd="0" presId="urn:microsoft.com/office/officeart/2005/8/layout/pyramid3"/>
    <dgm:cxn modelId="{FCF203B7-ACAA-4EC3-B74A-C167E3D5265E}" type="presOf" srcId="{18504ACF-86B9-4296-80AB-3724FA024DD9}" destId="{9708C7A5-037C-4FFE-95D1-B23528833CD8}" srcOrd="0" destOrd="0" presId="urn:microsoft.com/office/officeart/2005/8/layout/pyramid3"/>
    <dgm:cxn modelId="{E50C3F07-D6E2-47DF-90B1-4B14035F0287}" srcId="{2738E87D-0FFF-489C-B863-BFFFE4026A6D}" destId="{75E17CFE-3083-4C3C-B0B5-4FCC13155737}" srcOrd="2" destOrd="0" parTransId="{9ACCD1D7-9F40-4FB9-A774-2E6F62E32C04}" sibTransId="{12E092FE-BC98-4A98-A3C4-654E67A517B6}"/>
    <dgm:cxn modelId="{F6EFD88F-F103-4EFC-B543-5FB4A9AE745D}" type="presOf" srcId="{75E17CFE-3083-4C3C-B0B5-4FCC13155737}" destId="{49F3579F-C543-4089-8F6D-167D5FBCBB87}" srcOrd="1" destOrd="0" presId="urn:microsoft.com/office/officeart/2005/8/layout/pyramid3"/>
    <dgm:cxn modelId="{82A08B6C-A2D0-4754-B360-C19AA1666B9B}" srcId="{2738E87D-0FFF-489C-B863-BFFFE4026A6D}" destId="{56DF4A38-ED7E-4444-A21C-A53E11FE50E7}" srcOrd="1" destOrd="0" parTransId="{C2382D07-5E88-4FA2-80AE-2AA4D53B2536}" sibTransId="{DBB399CC-6274-44BC-B18C-A1D53299AC8F}"/>
    <dgm:cxn modelId="{111CB4F5-9DBF-43B4-8724-F15D07E3AE3E}" srcId="{2738E87D-0FFF-489C-B863-BFFFE4026A6D}" destId="{77BB1D4A-6493-473D-9455-D7DC882CA4A3}" srcOrd="0" destOrd="0" parTransId="{C0DAD722-8702-484C-98C6-86B7859EBA54}" sibTransId="{79396788-14C2-47B1-A680-6BD5A168A220}"/>
    <dgm:cxn modelId="{31171117-9E08-4FAC-A805-84EEABD60FCE}" type="presOf" srcId="{18504ACF-86B9-4296-80AB-3724FA024DD9}" destId="{7E07D943-B273-411E-8496-CF4D8C142D9B}" srcOrd="1" destOrd="0" presId="urn:microsoft.com/office/officeart/2005/8/layout/pyramid3"/>
    <dgm:cxn modelId="{3A147F75-88B1-4E60-8510-715DD6E9A709}" type="presOf" srcId="{56DF4A38-ED7E-4444-A21C-A53E11FE50E7}" destId="{92446D00-BE0B-4D0B-8B5A-898DC9CEE0F8}" srcOrd="0" destOrd="0" presId="urn:microsoft.com/office/officeart/2005/8/layout/pyramid3"/>
    <dgm:cxn modelId="{69B093FA-D86C-45E0-BF8C-1F0A828DB3A8}" type="presParOf" srcId="{F86C3D7F-96DA-4622-B4D6-F74A4F10A4B9}" destId="{C6F9B97F-7715-4A73-B265-EEE21FA300A2}" srcOrd="0" destOrd="0" presId="urn:microsoft.com/office/officeart/2005/8/layout/pyramid3"/>
    <dgm:cxn modelId="{F865DD4D-1D97-4DD4-B382-B556D66DA98D}" type="presParOf" srcId="{C6F9B97F-7715-4A73-B265-EEE21FA300A2}" destId="{05D74459-9731-4475-9111-BA03592EBF9F}" srcOrd="0" destOrd="0" presId="urn:microsoft.com/office/officeart/2005/8/layout/pyramid3"/>
    <dgm:cxn modelId="{9A00D1E5-03CA-4E51-8F27-F36088F4A106}" type="presParOf" srcId="{C6F9B97F-7715-4A73-B265-EEE21FA300A2}" destId="{2971ADE0-4A43-4EA0-A949-E1007CE336AB}" srcOrd="1" destOrd="0" presId="urn:microsoft.com/office/officeart/2005/8/layout/pyramid3"/>
    <dgm:cxn modelId="{5B2890A6-EEE0-4484-B091-0864B11A771C}" type="presParOf" srcId="{F86C3D7F-96DA-4622-B4D6-F74A4F10A4B9}" destId="{DD86AE50-3EA5-40E9-987E-77D2567C54B7}" srcOrd="1" destOrd="0" presId="urn:microsoft.com/office/officeart/2005/8/layout/pyramid3"/>
    <dgm:cxn modelId="{5C995BE9-6C5A-4BEF-8E8B-D914AB185CD7}" type="presParOf" srcId="{DD86AE50-3EA5-40E9-987E-77D2567C54B7}" destId="{92446D00-BE0B-4D0B-8B5A-898DC9CEE0F8}" srcOrd="0" destOrd="0" presId="urn:microsoft.com/office/officeart/2005/8/layout/pyramid3"/>
    <dgm:cxn modelId="{0F10D64A-61F5-4A83-956E-B033552AD304}" type="presParOf" srcId="{DD86AE50-3EA5-40E9-987E-77D2567C54B7}" destId="{1B87A6E3-9797-4C59-B091-90009E947F51}" srcOrd="1" destOrd="0" presId="urn:microsoft.com/office/officeart/2005/8/layout/pyramid3"/>
    <dgm:cxn modelId="{AC2341EF-CB3B-4983-A08B-D7C5486B823A}" type="presParOf" srcId="{F86C3D7F-96DA-4622-B4D6-F74A4F10A4B9}" destId="{F63C1EC2-6364-4FD3-BE65-ACA6DA375960}" srcOrd="2" destOrd="0" presId="urn:microsoft.com/office/officeart/2005/8/layout/pyramid3"/>
    <dgm:cxn modelId="{3CF6CE07-7F48-413D-845A-27FA7EAA1B46}" type="presParOf" srcId="{F63C1EC2-6364-4FD3-BE65-ACA6DA375960}" destId="{F4B69D59-5400-42D6-ACF9-2014D830D686}" srcOrd="0" destOrd="0" presId="urn:microsoft.com/office/officeart/2005/8/layout/pyramid3"/>
    <dgm:cxn modelId="{8285CEA8-6CD4-4B06-BE0F-05E10821D24D}" type="presParOf" srcId="{F63C1EC2-6364-4FD3-BE65-ACA6DA375960}" destId="{49F3579F-C543-4089-8F6D-167D5FBCBB87}" srcOrd="1" destOrd="0" presId="urn:microsoft.com/office/officeart/2005/8/layout/pyramid3"/>
    <dgm:cxn modelId="{0CF17EA4-C353-46B3-933F-D58ABFBF03EE}" type="presParOf" srcId="{F86C3D7F-96DA-4622-B4D6-F74A4F10A4B9}" destId="{DEB23823-0078-487D-8959-1054947E0497}" srcOrd="3" destOrd="0" presId="urn:microsoft.com/office/officeart/2005/8/layout/pyramid3"/>
    <dgm:cxn modelId="{8C823411-94C8-4F13-977C-7206D90B4B9D}" type="presParOf" srcId="{DEB23823-0078-487D-8959-1054947E0497}" destId="{9708C7A5-037C-4FFE-95D1-B23528833CD8}" srcOrd="0" destOrd="0" presId="urn:microsoft.com/office/officeart/2005/8/layout/pyramid3"/>
    <dgm:cxn modelId="{41B58F14-E4B4-4FD0-B1E5-5B92CEDFF0A3}" type="presParOf" srcId="{DEB23823-0078-487D-8959-1054947E0497}" destId="{7E07D943-B273-411E-8496-CF4D8C142D9B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1BC5C6-48E2-41FB-A1BB-502EDF4BF0BE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21278F26-4128-428A-BFEA-C93FDC57FE89}">
      <dgm:prSet phldrT="[Text]"/>
      <dgm:spPr/>
      <dgm:t>
        <a:bodyPr/>
        <a:lstStyle/>
        <a:p>
          <a:r>
            <a:rPr lang="nl-NL" dirty="0" err="1"/>
            <a:t>Terminology</a:t>
          </a:r>
          <a:endParaRPr lang="nl-NL" dirty="0"/>
        </a:p>
      </dgm:t>
    </dgm:pt>
    <dgm:pt modelId="{3EB2C392-DC58-4982-AF0B-D137EAFF5589}" type="parTrans" cxnId="{BA211337-33F2-43B1-8F3E-A076A4B25E50}">
      <dgm:prSet/>
      <dgm:spPr/>
      <dgm:t>
        <a:bodyPr/>
        <a:lstStyle/>
        <a:p>
          <a:endParaRPr lang="nl-NL"/>
        </a:p>
      </dgm:t>
    </dgm:pt>
    <dgm:pt modelId="{76E5FCCB-202A-4E40-8CCA-2AA589E11F22}" type="sibTrans" cxnId="{BA211337-33F2-43B1-8F3E-A076A4B25E50}">
      <dgm:prSet/>
      <dgm:spPr/>
      <dgm:t>
        <a:bodyPr/>
        <a:lstStyle/>
        <a:p>
          <a:endParaRPr lang="nl-NL"/>
        </a:p>
      </dgm:t>
    </dgm:pt>
    <dgm:pt modelId="{3AEBF0E7-287D-4771-BC09-F36964302186}">
      <dgm:prSet phldrT="[Text]"/>
      <dgm:spPr/>
      <dgm:t>
        <a:bodyPr/>
        <a:lstStyle/>
        <a:p>
          <a:r>
            <a:rPr lang="nl-NL" dirty="0" err="1"/>
            <a:t>ValueSet</a:t>
          </a:r>
          <a:endParaRPr lang="nl-NL" dirty="0"/>
        </a:p>
      </dgm:t>
    </dgm:pt>
    <dgm:pt modelId="{AFAD769E-DE76-4A7E-A66F-1299E70F5961}" type="parTrans" cxnId="{BF6250DC-76FE-40C4-876D-8A775D8562B5}">
      <dgm:prSet/>
      <dgm:spPr/>
      <dgm:t>
        <a:bodyPr/>
        <a:lstStyle/>
        <a:p>
          <a:endParaRPr lang="nl-NL"/>
        </a:p>
      </dgm:t>
    </dgm:pt>
    <dgm:pt modelId="{5EFEA47C-A85B-480A-8E1F-4AE4325A2C04}" type="sibTrans" cxnId="{BF6250DC-76FE-40C4-876D-8A775D8562B5}">
      <dgm:prSet/>
      <dgm:spPr/>
      <dgm:t>
        <a:bodyPr/>
        <a:lstStyle/>
        <a:p>
          <a:endParaRPr lang="nl-NL"/>
        </a:p>
      </dgm:t>
    </dgm:pt>
    <dgm:pt modelId="{5BE74A27-4466-4B2D-84B9-B51370219BF3}">
      <dgm:prSet phldrT="[Text]"/>
      <dgm:spPr/>
      <dgm:t>
        <a:bodyPr/>
        <a:lstStyle/>
        <a:p>
          <a:r>
            <a:rPr lang="nl-NL" dirty="0" err="1"/>
            <a:t>ConceptMap</a:t>
          </a:r>
          <a:endParaRPr lang="nl-NL" dirty="0"/>
        </a:p>
      </dgm:t>
    </dgm:pt>
    <dgm:pt modelId="{C0A8AC4B-0689-4383-93A9-2589FC72DCC3}" type="parTrans" cxnId="{CD08E52D-78F4-4134-A5D6-894C47C59E80}">
      <dgm:prSet/>
      <dgm:spPr/>
      <dgm:t>
        <a:bodyPr/>
        <a:lstStyle/>
        <a:p>
          <a:endParaRPr lang="nl-NL"/>
        </a:p>
      </dgm:t>
    </dgm:pt>
    <dgm:pt modelId="{6DCE2CB7-251C-46E7-9A10-08953E9DA16D}" type="sibTrans" cxnId="{CD08E52D-78F4-4134-A5D6-894C47C59E80}">
      <dgm:prSet/>
      <dgm:spPr/>
      <dgm:t>
        <a:bodyPr/>
        <a:lstStyle/>
        <a:p>
          <a:endParaRPr lang="nl-NL"/>
        </a:p>
      </dgm:t>
    </dgm:pt>
    <dgm:pt modelId="{F2183F16-1B20-4B40-B639-C959A60B8FED}">
      <dgm:prSet phldrT="[Text]"/>
      <dgm:spPr/>
      <dgm:t>
        <a:bodyPr/>
        <a:lstStyle/>
        <a:p>
          <a:r>
            <a:rPr lang="nl-NL" dirty="0"/>
            <a:t>Content</a:t>
          </a:r>
        </a:p>
      </dgm:t>
    </dgm:pt>
    <dgm:pt modelId="{D9B19DC9-9813-4029-8A99-49C57D7CD1CF}" type="parTrans" cxnId="{E56FC771-AA8F-4A0E-A7B7-367B0E98636E}">
      <dgm:prSet/>
      <dgm:spPr/>
      <dgm:t>
        <a:bodyPr/>
        <a:lstStyle/>
        <a:p>
          <a:endParaRPr lang="nl-NL"/>
        </a:p>
      </dgm:t>
    </dgm:pt>
    <dgm:pt modelId="{EF60666C-654D-44F0-968E-F064F106757E}" type="sibTrans" cxnId="{E56FC771-AA8F-4A0E-A7B7-367B0E98636E}">
      <dgm:prSet/>
      <dgm:spPr/>
      <dgm:t>
        <a:bodyPr/>
        <a:lstStyle/>
        <a:p>
          <a:endParaRPr lang="nl-NL"/>
        </a:p>
      </dgm:t>
    </dgm:pt>
    <dgm:pt modelId="{BD4667C1-C4E7-49CC-847E-30C0F977070E}">
      <dgm:prSet phldrT="[Text]"/>
      <dgm:spPr/>
      <dgm:t>
        <a:bodyPr/>
        <a:lstStyle/>
        <a:p>
          <a:r>
            <a:rPr lang="nl-NL" dirty="0"/>
            <a:t>StructureDefinition</a:t>
          </a:r>
        </a:p>
      </dgm:t>
    </dgm:pt>
    <dgm:pt modelId="{6EC548A1-F213-4B88-BB80-19B9D42B72C1}" type="parTrans" cxnId="{8700432D-7D06-40BD-B46A-BB41042A90C3}">
      <dgm:prSet/>
      <dgm:spPr/>
      <dgm:t>
        <a:bodyPr/>
        <a:lstStyle/>
        <a:p>
          <a:endParaRPr lang="nl-NL"/>
        </a:p>
      </dgm:t>
    </dgm:pt>
    <dgm:pt modelId="{20980A94-9AD9-44E7-808F-C6FE931C1818}" type="sibTrans" cxnId="{8700432D-7D06-40BD-B46A-BB41042A90C3}">
      <dgm:prSet/>
      <dgm:spPr/>
      <dgm:t>
        <a:bodyPr/>
        <a:lstStyle/>
        <a:p>
          <a:endParaRPr lang="nl-NL"/>
        </a:p>
      </dgm:t>
    </dgm:pt>
    <dgm:pt modelId="{81866E3B-3CFA-464B-BCF5-8090086AEF13}">
      <dgm:prSet phldrT="[Text]"/>
      <dgm:spPr/>
      <dgm:t>
        <a:bodyPr/>
        <a:lstStyle/>
        <a:p>
          <a:r>
            <a:rPr lang="nl-NL" dirty="0"/>
            <a:t>Operations</a:t>
          </a:r>
        </a:p>
      </dgm:t>
    </dgm:pt>
    <dgm:pt modelId="{DE4E0F0E-6492-4792-805D-6B34FB49963F}" type="parTrans" cxnId="{B15BD734-B2DA-4C55-BA29-B4093A11A6C1}">
      <dgm:prSet/>
      <dgm:spPr/>
      <dgm:t>
        <a:bodyPr/>
        <a:lstStyle/>
        <a:p>
          <a:endParaRPr lang="nl-NL"/>
        </a:p>
      </dgm:t>
    </dgm:pt>
    <dgm:pt modelId="{80EADC1B-3E0C-4D1B-A053-DB70DBF0AA9A}" type="sibTrans" cxnId="{B15BD734-B2DA-4C55-BA29-B4093A11A6C1}">
      <dgm:prSet/>
      <dgm:spPr/>
      <dgm:t>
        <a:bodyPr/>
        <a:lstStyle/>
        <a:p>
          <a:endParaRPr lang="nl-NL"/>
        </a:p>
      </dgm:t>
    </dgm:pt>
    <dgm:pt modelId="{FBA7D14D-FEAC-487B-9619-CD2013FB4E3F}">
      <dgm:prSet phldrT="[Text]"/>
      <dgm:spPr/>
      <dgm:t>
        <a:bodyPr/>
        <a:lstStyle/>
        <a:p>
          <a:r>
            <a:rPr lang="nl-NL" dirty="0"/>
            <a:t>OperationDefinition</a:t>
          </a:r>
        </a:p>
      </dgm:t>
    </dgm:pt>
    <dgm:pt modelId="{912141C7-4CD7-43DC-AE5C-E895947E7D68}" type="parTrans" cxnId="{316F875A-F80F-411A-8438-11A4D6D1E169}">
      <dgm:prSet/>
      <dgm:spPr/>
      <dgm:t>
        <a:bodyPr/>
        <a:lstStyle/>
        <a:p>
          <a:endParaRPr lang="nl-NL"/>
        </a:p>
      </dgm:t>
    </dgm:pt>
    <dgm:pt modelId="{38E9166A-B95E-43A4-B490-35C48F79BAE1}" type="sibTrans" cxnId="{316F875A-F80F-411A-8438-11A4D6D1E169}">
      <dgm:prSet/>
      <dgm:spPr/>
      <dgm:t>
        <a:bodyPr/>
        <a:lstStyle/>
        <a:p>
          <a:endParaRPr lang="nl-NL"/>
        </a:p>
      </dgm:t>
    </dgm:pt>
    <dgm:pt modelId="{DB8DADD7-4F9E-446B-BC88-A7EBCD40ACCB}">
      <dgm:prSet phldrT="[Text]"/>
      <dgm:spPr/>
      <dgm:t>
        <a:bodyPr/>
        <a:lstStyle/>
        <a:p>
          <a:r>
            <a:rPr lang="nl-NL" dirty="0"/>
            <a:t>SearchParameter</a:t>
          </a:r>
        </a:p>
      </dgm:t>
    </dgm:pt>
    <dgm:pt modelId="{763335BC-F58C-4DDC-AA6F-302D76117305}" type="parTrans" cxnId="{F34216DB-5DA9-4729-8C4C-325C69E9FDAF}">
      <dgm:prSet/>
      <dgm:spPr/>
      <dgm:t>
        <a:bodyPr/>
        <a:lstStyle/>
        <a:p>
          <a:endParaRPr lang="nl-NL"/>
        </a:p>
      </dgm:t>
    </dgm:pt>
    <dgm:pt modelId="{A5218CE4-43FB-49F5-92FD-3F876B7E4BD4}" type="sibTrans" cxnId="{F34216DB-5DA9-4729-8C4C-325C69E9FDAF}">
      <dgm:prSet/>
      <dgm:spPr/>
      <dgm:t>
        <a:bodyPr/>
        <a:lstStyle/>
        <a:p>
          <a:endParaRPr lang="nl-NL"/>
        </a:p>
      </dgm:t>
    </dgm:pt>
    <dgm:pt modelId="{BE5F3F6F-090D-4DFE-9696-C3BBA2495246}">
      <dgm:prSet phldrT="[Text]"/>
      <dgm:spPr/>
      <dgm:t>
        <a:bodyPr/>
        <a:lstStyle/>
        <a:p>
          <a:r>
            <a:rPr lang="nl-NL" dirty="0" err="1"/>
            <a:t>Misc</a:t>
          </a:r>
          <a:r>
            <a:rPr lang="nl-NL" dirty="0"/>
            <a:t>.</a:t>
          </a:r>
        </a:p>
      </dgm:t>
    </dgm:pt>
    <dgm:pt modelId="{13584AC9-53C5-4C1D-8FCF-78D1243DA68B}" type="parTrans" cxnId="{FDEFBA72-2F23-452F-BBAB-EF7EEBE95F70}">
      <dgm:prSet/>
      <dgm:spPr/>
      <dgm:t>
        <a:bodyPr/>
        <a:lstStyle/>
        <a:p>
          <a:endParaRPr lang="nl-NL"/>
        </a:p>
      </dgm:t>
    </dgm:pt>
    <dgm:pt modelId="{8C61912E-2E22-4BF2-9045-1E90613FD3EE}" type="sibTrans" cxnId="{FDEFBA72-2F23-452F-BBAB-EF7EEBE95F70}">
      <dgm:prSet/>
      <dgm:spPr/>
      <dgm:t>
        <a:bodyPr/>
        <a:lstStyle/>
        <a:p>
          <a:endParaRPr lang="nl-NL"/>
        </a:p>
      </dgm:t>
    </dgm:pt>
    <dgm:pt modelId="{97E39609-60EC-4A30-9CCA-23492894DD42}">
      <dgm:prSet phldrT="[Text]"/>
      <dgm:spPr/>
      <dgm:t>
        <a:bodyPr/>
        <a:lstStyle/>
        <a:p>
          <a:r>
            <a:rPr lang="nl-NL" dirty="0"/>
            <a:t>CapabilityStatement</a:t>
          </a:r>
        </a:p>
      </dgm:t>
    </dgm:pt>
    <dgm:pt modelId="{113CD6E3-9797-45CD-8C62-D58F56507A7F}" type="parTrans" cxnId="{12E4767E-7657-4624-B1ED-C26738292E4F}">
      <dgm:prSet/>
      <dgm:spPr/>
      <dgm:t>
        <a:bodyPr/>
        <a:lstStyle/>
        <a:p>
          <a:endParaRPr lang="nl-NL"/>
        </a:p>
      </dgm:t>
    </dgm:pt>
    <dgm:pt modelId="{9DEB56D0-C60A-41D5-B940-11E836539DCB}" type="sibTrans" cxnId="{12E4767E-7657-4624-B1ED-C26738292E4F}">
      <dgm:prSet/>
      <dgm:spPr/>
      <dgm:t>
        <a:bodyPr/>
        <a:lstStyle/>
        <a:p>
          <a:endParaRPr lang="nl-NL"/>
        </a:p>
      </dgm:t>
    </dgm:pt>
    <dgm:pt modelId="{E4C0F756-5EC1-4A37-93A3-3E22D876C0E8}">
      <dgm:prSet phldrT="[Text]"/>
      <dgm:spPr/>
      <dgm:t>
        <a:bodyPr/>
        <a:lstStyle/>
        <a:p>
          <a:r>
            <a:rPr lang="nl-NL" dirty="0"/>
            <a:t>TestScript</a:t>
          </a:r>
        </a:p>
      </dgm:t>
    </dgm:pt>
    <dgm:pt modelId="{CCB9F153-B6D2-4873-AE33-7FD28D0718C2}" type="parTrans" cxnId="{6E307A61-FD4E-4210-975D-8F88663A3933}">
      <dgm:prSet/>
      <dgm:spPr/>
      <dgm:t>
        <a:bodyPr/>
        <a:lstStyle/>
        <a:p>
          <a:endParaRPr lang="nl-NL"/>
        </a:p>
      </dgm:t>
    </dgm:pt>
    <dgm:pt modelId="{1FBEEBE2-06D1-4905-84BE-EA99F4C1F5E2}" type="sibTrans" cxnId="{6E307A61-FD4E-4210-975D-8F88663A3933}">
      <dgm:prSet/>
      <dgm:spPr/>
      <dgm:t>
        <a:bodyPr/>
        <a:lstStyle/>
        <a:p>
          <a:endParaRPr lang="nl-NL"/>
        </a:p>
      </dgm:t>
    </dgm:pt>
    <dgm:pt modelId="{CBE069BC-E31D-4BE8-8704-61BDBFF3FD65}">
      <dgm:prSet phldrT="[Text]"/>
      <dgm:spPr/>
      <dgm:t>
        <a:bodyPr/>
        <a:lstStyle/>
        <a:p>
          <a:r>
            <a:rPr lang="nl-NL" dirty="0"/>
            <a:t>Compartment Definition</a:t>
          </a:r>
        </a:p>
      </dgm:t>
    </dgm:pt>
    <dgm:pt modelId="{A4734A0E-785B-45E9-B05C-01DDF267ADC4}" type="parTrans" cxnId="{6DBE47CF-5449-4194-ABFA-F8DB0FF1194A}">
      <dgm:prSet/>
      <dgm:spPr/>
      <dgm:t>
        <a:bodyPr/>
        <a:lstStyle/>
        <a:p>
          <a:endParaRPr lang="nl-NL"/>
        </a:p>
      </dgm:t>
    </dgm:pt>
    <dgm:pt modelId="{478A9BF5-11D8-4275-9D35-FCAC675F8F4F}" type="sibTrans" cxnId="{6DBE47CF-5449-4194-ABFA-F8DB0FF1194A}">
      <dgm:prSet/>
      <dgm:spPr/>
      <dgm:t>
        <a:bodyPr/>
        <a:lstStyle/>
        <a:p>
          <a:endParaRPr lang="nl-NL"/>
        </a:p>
      </dgm:t>
    </dgm:pt>
    <dgm:pt modelId="{AE69FAE6-D5E8-42DD-A1BF-9E5CBAF3C702}">
      <dgm:prSet phldrT="[Text]"/>
      <dgm:spPr/>
      <dgm:t>
        <a:bodyPr/>
        <a:lstStyle/>
        <a:p>
          <a:r>
            <a:rPr lang="nl-NL" dirty="0" err="1"/>
            <a:t>Implementation</a:t>
          </a:r>
          <a:r>
            <a:rPr lang="nl-NL" dirty="0"/>
            <a:t> Guide</a:t>
          </a:r>
        </a:p>
      </dgm:t>
    </dgm:pt>
    <dgm:pt modelId="{B2B1CBC1-8CEA-4C6C-BA85-C4DA263D842E}" type="parTrans" cxnId="{C67ADCD1-B715-4E8D-8E71-C71E8614FF56}">
      <dgm:prSet/>
      <dgm:spPr/>
      <dgm:t>
        <a:bodyPr/>
        <a:lstStyle/>
        <a:p>
          <a:endParaRPr lang="nl-NL"/>
        </a:p>
      </dgm:t>
    </dgm:pt>
    <dgm:pt modelId="{E3B90B27-F538-40BF-BD2B-92CA86EDA6CD}" type="sibTrans" cxnId="{C67ADCD1-B715-4E8D-8E71-C71E8614FF56}">
      <dgm:prSet/>
      <dgm:spPr/>
      <dgm:t>
        <a:bodyPr/>
        <a:lstStyle/>
        <a:p>
          <a:endParaRPr lang="nl-NL"/>
        </a:p>
      </dgm:t>
    </dgm:pt>
    <dgm:pt modelId="{4887F68A-E6EB-45B4-B9ED-17966F484CB4}">
      <dgm:prSet phldrT="[Text]"/>
      <dgm:spPr/>
      <dgm:t>
        <a:bodyPr/>
        <a:lstStyle/>
        <a:p>
          <a:r>
            <a:rPr lang="nl-NL" dirty="0" err="1"/>
            <a:t>CodingSystem</a:t>
          </a:r>
          <a:endParaRPr lang="nl-NL" dirty="0"/>
        </a:p>
      </dgm:t>
    </dgm:pt>
    <dgm:pt modelId="{CF06B4E6-FC3F-4D07-BE49-3ED6375ACF5D}" type="parTrans" cxnId="{EDD64686-00C3-42F1-940C-546EE848FC9F}">
      <dgm:prSet/>
      <dgm:spPr/>
      <dgm:t>
        <a:bodyPr/>
        <a:lstStyle/>
        <a:p>
          <a:endParaRPr lang="nl-NL"/>
        </a:p>
      </dgm:t>
    </dgm:pt>
    <dgm:pt modelId="{7A947DAE-A7EE-468D-9613-D0302686E077}" type="sibTrans" cxnId="{EDD64686-00C3-42F1-940C-546EE848FC9F}">
      <dgm:prSet/>
      <dgm:spPr/>
      <dgm:t>
        <a:bodyPr/>
        <a:lstStyle/>
        <a:p>
          <a:endParaRPr lang="nl-NL"/>
        </a:p>
      </dgm:t>
    </dgm:pt>
    <dgm:pt modelId="{B4802976-AD40-4B95-AF76-776BBBB02352}">
      <dgm:prSet phldrT="[Text]"/>
      <dgm:spPr/>
      <dgm:t>
        <a:bodyPr/>
        <a:lstStyle/>
        <a:p>
          <a:r>
            <a:rPr lang="nl-NL" dirty="0"/>
            <a:t>GraphDefinition</a:t>
          </a:r>
        </a:p>
      </dgm:t>
    </dgm:pt>
    <dgm:pt modelId="{9BFFE9CB-8192-4054-B440-9FCD6E73BDFC}" type="parTrans" cxnId="{8298EF8F-EA70-48CE-BC1E-8B1F884CD906}">
      <dgm:prSet/>
      <dgm:spPr/>
      <dgm:t>
        <a:bodyPr/>
        <a:lstStyle/>
        <a:p>
          <a:endParaRPr lang="nl-NL"/>
        </a:p>
      </dgm:t>
    </dgm:pt>
    <dgm:pt modelId="{041F3914-EC4A-4A95-AABA-C9F9CE2EA4A2}" type="sibTrans" cxnId="{8298EF8F-EA70-48CE-BC1E-8B1F884CD906}">
      <dgm:prSet/>
      <dgm:spPr/>
      <dgm:t>
        <a:bodyPr/>
        <a:lstStyle/>
        <a:p>
          <a:endParaRPr lang="nl-NL"/>
        </a:p>
      </dgm:t>
    </dgm:pt>
    <dgm:pt modelId="{7099E9F5-4313-4FD3-AAF2-649D441E8BCD}">
      <dgm:prSet phldrT="[Text]"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99A32F6D-9B2D-4C66-B6E6-A60BC069C2EE}" type="parTrans" cxnId="{DD602050-EF5F-4DE8-80C1-D8DAD9E40021}">
      <dgm:prSet/>
      <dgm:spPr/>
      <dgm:t>
        <a:bodyPr/>
        <a:lstStyle/>
        <a:p>
          <a:endParaRPr lang="nl-NL"/>
        </a:p>
      </dgm:t>
    </dgm:pt>
    <dgm:pt modelId="{C5D4D280-31FC-4791-86D1-92E57C146E54}" type="sibTrans" cxnId="{DD602050-EF5F-4DE8-80C1-D8DAD9E40021}">
      <dgm:prSet/>
      <dgm:spPr/>
      <dgm:t>
        <a:bodyPr/>
        <a:lstStyle/>
        <a:p>
          <a:endParaRPr lang="nl-NL"/>
        </a:p>
      </dgm:t>
    </dgm:pt>
    <dgm:pt modelId="{D940C6BC-E25A-4D8B-BE86-BB267BC93426}">
      <dgm:prSet phldrT="[Text]"/>
      <dgm:spPr/>
      <dgm:t>
        <a:bodyPr/>
        <a:lstStyle/>
        <a:p>
          <a:r>
            <a:rPr lang="nl-NL" dirty="0"/>
            <a:t>StructureMap</a:t>
          </a:r>
        </a:p>
      </dgm:t>
    </dgm:pt>
    <dgm:pt modelId="{ED2C642B-BF6B-45FF-B01C-CC6C3463240B}" type="parTrans" cxnId="{3D7AA9FC-C9BD-4634-8128-C2A6A6E7145C}">
      <dgm:prSet/>
      <dgm:spPr/>
      <dgm:t>
        <a:bodyPr/>
        <a:lstStyle/>
        <a:p>
          <a:endParaRPr lang="en-CA"/>
        </a:p>
      </dgm:t>
    </dgm:pt>
    <dgm:pt modelId="{BF51D16D-58BF-4297-B336-4113007DD4BA}" type="sibTrans" cxnId="{3D7AA9FC-C9BD-4634-8128-C2A6A6E7145C}">
      <dgm:prSet/>
      <dgm:spPr/>
      <dgm:t>
        <a:bodyPr/>
        <a:lstStyle/>
        <a:p>
          <a:endParaRPr lang="en-CA"/>
        </a:p>
      </dgm:t>
    </dgm:pt>
    <dgm:pt modelId="{2394DAFD-EE2C-4D2F-A29F-4A368B1D0537}">
      <dgm:prSet phldrT="[Text]"/>
      <dgm:spPr/>
      <dgm:t>
        <a:bodyPr/>
        <a:lstStyle/>
        <a:p>
          <a:r>
            <a:rPr lang="nl-NL" dirty="0"/>
            <a:t>MessageDefinition</a:t>
          </a:r>
        </a:p>
      </dgm:t>
    </dgm:pt>
    <dgm:pt modelId="{56CC7D2A-3438-44BD-BB79-CBAD0646B381}" type="parTrans" cxnId="{A77EED0F-68A8-4F4D-B42B-25E5938F1678}">
      <dgm:prSet/>
      <dgm:spPr/>
      <dgm:t>
        <a:bodyPr/>
        <a:lstStyle/>
        <a:p>
          <a:endParaRPr lang="en-CA"/>
        </a:p>
      </dgm:t>
    </dgm:pt>
    <dgm:pt modelId="{63C8C849-E5EC-4556-894A-00201F441C1F}" type="sibTrans" cxnId="{A77EED0F-68A8-4F4D-B42B-25E5938F1678}">
      <dgm:prSet/>
      <dgm:spPr/>
      <dgm:t>
        <a:bodyPr/>
        <a:lstStyle/>
        <a:p>
          <a:endParaRPr lang="en-CA"/>
        </a:p>
      </dgm:t>
    </dgm:pt>
    <dgm:pt modelId="{4B97A4AE-C093-42A1-B677-6A18A138349C}">
      <dgm:prSet phldrT="[Text]"/>
      <dgm:spPr/>
      <dgm:t>
        <a:bodyPr/>
        <a:lstStyle/>
        <a:p>
          <a:r>
            <a:rPr lang="nl-NL" dirty="0"/>
            <a:t>NamingSystem</a:t>
          </a:r>
        </a:p>
      </dgm:t>
    </dgm:pt>
    <dgm:pt modelId="{0D849F15-C355-4715-8264-C6A6DB97A528}" type="parTrans" cxnId="{CA24B203-1E0F-43FF-8CD3-590A64482532}">
      <dgm:prSet/>
      <dgm:spPr/>
      <dgm:t>
        <a:bodyPr/>
        <a:lstStyle/>
        <a:p>
          <a:endParaRPr lang="en-US"/>
        </a:p>
      </dgm:t>
    </dgm:pt>
    <dgm:pt modelId="{3665B25A-859A-42D0-A2ED-A9DAC0A3077F}" type="sibTrans" cxnId="{CA24B203-1E0F-43FF-8CD3-590A64482532}">
      <dgm:prSet/>
      <dgm:spPr/>
      <dgm:t>
        <a:bodyPr/>
        <a:lstStyle/>
        <a:p>
          <a:endParaRPr lang="en-US"/>
        </a:p>
      </dgm:t>
    </dgm:pt>
    <dgm:pt modelId="{986A13A2-527D-4BE1-B848-EAB16585E1B7}" type="pres">
      <dgm:prSet presAssocID="{1B1BC5C6-48E2-41FB-A1BB-502EDF4BF0BE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12C71F-6C4E-4B90-9B99-326ED2566403}" type="pres">
      <dgm:prSet presAssocID="{21278F26-4128-428A-BFEA-C93FDC57FE89}" presName="compNode" presStyleCnt="0"/>
      <dgm:spPr/>
    </dgm:pt>
    <dgm:pt modelId="{7F20FD40-0E34-4EC5-BA7E-47DDE89FA3CC}" type="pres">
      <dgm:prSet presAssocID="{21278F26-4128-428A-BFEA-C93FDC57FE89}" presName="aNode" presStyleLbl="bgShp" presStyleIdx="0" presStyleCnt="4"/>
      <dgm:spPr/>
      <dgm:t>
        <a:bodyPr/>
        <a:lstStyle/>
        <a:p>
          <a:endParaRPr lang="en-US"/>
        </a:p>
      </dgm:t>
    </dgm:pt>
    <dgm:pt modelId="{97BC686B-686E-4443-9A2E-1FCA4075CDCA}" type="pres">
      <dgm:prSet presAssocID="{21278F26-4128-428A-BFEA-C93FDC57FE89}" presName="textNode" presStyleLbl="bgShp" presStyleIdx="0" presStyleCnt="4"/>
      <dgm:spPr/>
      <dgm:t>
        <a:bodyPr/>
        <a:lstStyle/>
        <a:p>
          <a:endParaRPr lang="en-US"/>
        </a:p>
      </dgm:t>
    </dgm:pt>
    <dgm:pt modelId="{3C8D1414-6751-454D-B7DC-14F863B2D7B1}" type="pres">
      <dgm:prSet presAssocID="{21278F26-4128-428A-BFEA-C93FDC57FE89}" presName="compChildNode" presStyleCnt="0"/>
      <dgm:spPr/>
    </dgm:pt>
    <dgm:pt modelId="{FFEF116E-C710-4E7F-8A46-B9A85AE9AC38}" type="pres">
      <dgm:prSet presAssocID="{21278F26-4128-428A-BFEA-C93FDC57FE89}" presName="theInnerList" presStyleCnt="0"/>
      <dgm:spPr/>
    </dgm:pt>
    <dgm:pt modelId="{B63E76DC-C61E-4A7D-9E24-B2377EF2D2E2}" type="pres">
      <dgm:prSet presAssocID="{4887F68A-E6EB-45B4-B9ED-17966F484CB4}" presName="childNode" presStyleLbl="node1" presStyleIdx="0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CF90F9-689A-4E8A-8E32-B4E685C05E0E}" type="pres">
      <dgm:prSet presAssocID="{4887F68A-E6EB-45B4-B9ED-17966F484CB4}" presName="aSpace2" presStyleCnt="0"/>
      <dgm:spPr/>
    </dgm:pt>
    <dgm:pt modelId="{C14DFFE3-7ABC-4943-B65C-07DBE9CE6A9B}" type="pres">
      <dgm:prSet presAssocID="{3AEBF0E7-287D-4771-BC09-F36964302186}" presName="childNode" presStyleLbl="node1" presStyleIdx="1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3EAE3-B250-4212-BEE6-B9281249359A}" type="pres">
      <dgm:prSet presAssocID="{3AEBF0E7-287D-4771-BC09-F36964302186}" presName="aSpace2" presStyleCnt="0"/>
      <dgm:spPr/>
    </dgm:pt>
    <dgm:pt modelId="{0C6CA95C-1CAB-4D1E-AE39-4E1EBC933C4B}" type="pres">
      <dgm:prSet presAssocID="{5BE74A27-4466-4B2D-84B9-B51370219BF3}" presName="childNode" presStyleLbl="node1" presStyleIdx="2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23DD23-A440-40BE-AC3C-036AB24444D4}" type="pres">
      <dgm:prSet presAssocID="{5BE74A27-4466-4B2D-84B9-B51370219BF3}" presName="aSpace2" presStyleCnt="0"/>
      <dgm:spPr/>
    </dgm:pt>
    <dgm:pt modelId="{29107311-4424-4125-A5F5-13FB3CDFBDFF}" type="pres">
      <dgm:prSet presAssocID="{4B97A4AE-C093-42A1-B677-6A18A138349C}" presName="childNode" presStyleLbl="node1" presStyleIdx="3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035D21-F335-403D-BB3A-AD3F43940D75}" type="pres">
      <dgm:prSet presAssocID="{21278F26-4128-428A-BFEA-C93FDC57FE89}" presName="aSpace" presStyleCnt="0"/>
      <dgm:spPr/>
    </dgm:pt>
    <dgm:pt modelId="{C5820D2A-1CEB-4F51-88AA-6EF953A403CF}" type="pres">
      <dgm:prSet presAssocID="{F2183F16-1B20-4B40-B639-C959A60B8FED}" presName="compNode" presStyleCnt="0"/>
      <dgm:spPr/>
    </dgm:pt>
    <dgm:pt modelId="{F886AB01-9912-4B39-9088-B099BADA9E31}" type="pres">
      <dgm:prSet presAssocID="{F2183F16-1B20-4B40-B639-C959A60B8FED}" presName="aNode" presStyleLbl="bgShp" presStyleIdx="1" presStyleCnt="4"/>
      <dgm:spPr/>
      <dgm:t>
        <a:bodyPr/>
        <a:lstStyle/>
        <a:p>
          <a:endParaRPr lang="en-US"/>
        </a:p>
      </dgm:t>
    </dgm:pt>
    <dgm:pt modelId="{5BB7BA4E-5C8C-4442-B9C6-1EE2C0083226}" type="pres">
      <dgm:prSet presAssocID="{F2183F16-1B20-4B40-B639-C959A60B8FED}" presName="textNode" presStyleLbl="bgShp" presStyleIdx="1" presStyleCnt="4"/>
      <dgm:spPr/>
      <dgm:t>
        <a:bodyPr/>
        <a:lstStyle/>
        <a:p>
          <a:endParaRPr lang="en-US"/>
        </a:p>
      </dgm:t>
    </dgm:pt>
    <dgm:pt modelId="{96D7A04F-59DD-41FC-8758-29231531B8C3}" type="pres">
      <dgm:prSet presAssocID="{F2183F16-1B20-4B40-B639-C959A60B8FED}" presName="compChildNode" presStyleCnt="0"/>
      <dgm:spPr/>
    </dgm:pt>
    <dgm:pt modelId="{2807A32B-6DB6-4ED4-B823-D76E56C64E17}" type="pres">
      <dgm:prSet presAssocID="{F2183F16-1B20-4B40-B639-C959A60B8FED}" presName="theInnerList" presStyleCnt="0"/>
      <dgm:spPr/>
    </dgm:pt>
    <dgm:pt modelId="{0913CE8D-7F8B-4212-B373-6C67AC50EA41}" type="pres">
      <dgm:prSet presAssocID="{BD4667C1-C4E7-49CC-847E-30C0F977070E}" presName="childNode" presStyleLbl="node1" presStyleIdx="4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B5B388-43C7-4F90-8C8F-2708A184B88F}" type="pres">
      <dgm:prSet presAssocID="{BD4667C1-C4E7-49CC-847E-30C0F977070E}" presName="aSpace2" presStyleCnt="0"/>
      <dgm:spPr/>
    </dgm:pt>
    <dgm:pt modelId="{72D21637-3572-41E5-88C8-5F9938348B03}" type="pres">
      <dgm:prSet presAssocID="{B4802976-AD40-4B95-AF76-776BBBB02352}" presName="childNode" presStyleLbl="node1" presStyleIdx="5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C56ED4-1BB1-4DA0-8A57-8FB5F7519067}" type="pres">
      <dgm:prSet presAssocID="{B4802976-AD40-4B95-AF76-776BBBB02352}" presName="aSpace2" presStyleCnt="0"/>
      <dgm:spPr/>
    </dgm:pt>
    <dgm:pt modelId="{72029744-9624-4179-A8F6-0EAE2F33C0DA}" type="pres">
      <dgm:prSet presAssocID="{D940C6BC-E25A-4D8B-BE86-BB267BC93426}" presName="childNode" presStyleLbl="node1" presStyleIdx="6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40EC2B-CCC8-480F-A2D9-99F1D6667792}" type="pres">
      <dgm:prSet presAssocID="{F2183F16-1B20-4B40-B639-C959A60B8FED}" presName="aSpace" presStyleCnt="0"/>
      <dgm:spPr/>
    </dgm:pt>
    <dgm:pt modelId="{8EFA3B42-6CC1-4AAD-9A01-DB9BEE9A8D8F}" type="pres">
      <dgm:prSet presAssocID="{81866E3B-3CFA-464B-BCF5-8090086AEF13}" presName="compNode" presStyleCnt="0"/>
      <dgm:spPr/>
    </dgm:pt>
    <dgm:pt modelId="{B3C321AF-C1CF-4945-A7B2-4CA79EAE1BC8}" type="pres">
      <dgm:prSet presAssocID="{81866E3B-3CFA-464B-BCF5-8090086AEF13}" presName="aNode" presStyleLbl="bgShp" presStyleIdx="2" presStyleCnt="4"/>
      <dgm:spPr/>
      <dgm:t>
        <a:bodyPr/>
        <a:lstStyle/>
        <a:p>
          <a:endParaRPr lang="en-US"/>
        </a:p>
      </dgm:t>
    </dgm:pt>
    <dgm:pt modelId="{78341CE3-E31B-46BC-A91F-C290EFF1081E}" type="pres">
      <dgm:prSet presAssocID="{81866E3B-3CFA-464B-BCF5-8090086AEF13}" presName="textNode" presStyleLbl="bgShp" presStyleIdx="2" presStyleCnt="4"/>
      <dgm:spPr/>
      <dgm:t>
        <a:bodyPr/>
        <a:lstStyle/>
        <a:p>
          <a:endParaRPr lang="en-US"/>
        </a:p>
      </dgm:t>
    </dgm:pt>
    <dgm:pt modelId="{74EE3772-12D7-4988-9DA1-B8F097C0973B}" type="pres">
      <dgm:prSet presAssocID="{81866E3B-3CFA-464B-BCF5-8090086AEF13}" presName="compChildNode" presStyleCnt="0"/>
      <dgm:spPr/>
    </dgm:pt>
    <dgm:pt modelId="{EC2301E8-66AC-42DD-9B03-6C967D854E4E}" type="pres">
      <dgm:prSet presAssocID="{81866E3B-3CFA-464B-BCF5-8090086AEF13}" presName="theInnerList" presStyleCnt="0"/>
      <dgm:spPr/>
    </dgm:pt>
    <dgm:pt modelId="{318AA8FE-0EE0-48A5-A78F-4041E2D7E49A}" type="pres">
      <dgm:prSet presAssocID="{FBA7D14D-FEAC-487B-9619-CD2013FB4E3F}" presName="childNode" presStyleLbl="node1" presStyleIdx="7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CCA311-86D8-473E-8F00-8FDE8828AEBB}" type="pres">
      <dgm:prSet presAssocID="{FBA7D14D-FEAC-487B-9619-CD2013FB4E3F}" presName="aSpace2" presStyleCnt="0"/>
      <dgm:spPr/>
    </dgm:pt>
    <dgm:pt modelId="{C6324F2B-8605-4F7D-8527-6FF3E2C80E1B}" type="pres">
      <dgm:prSet presAssocID="{DB8DADD7-4F9E-446B-BC88-A7EBCD40ACCB}" presName="childNode" presStyleLbl="node1" presStyleIdx="8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36223B-756C-453E-888C-B78886694F66}" type="pres">
      <dgm:prSet presAssocID="{DB8DADD7-4F9E-446B-BC88-A7EBCD40ACCB}" presName="aSpace2" presStyleCnt="0"/>
      <dgm:spPr/>
    </dgm:pt>
    <dgm:pt modelId="{0D500555-8248-4629-B77A-4B0BA00F0D90}" type="pres">
      <dgm:prSet presAssocID="{CBE069BC-E31D-4BE8-8704-61BDBFF3FD65}" presName="childNode" presStyleLbl="node1" presStyleIdx="9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4AEB8-8ABF-43D3-86C8-2238F6791E04}" type="pres">
      <dgm:prSet presAssocID="{CBE069BC-E31D-4BE8-8704-61BDBFF3FD65}" presName="aSpace2" presStyleCnt="0"/>
      <dgm:spPr/>
    </dgm:pt>
    <dgm:pt modelId="{4B8B482F-0CDC-4C98-A619-9378472B421E}" type="pres">
      <dgm:prSet presAssocID="{2394DAFD-EE2C-4D2F-A29F-4A368B1D0537}" presName="childNode" presStyleLbl="node1" presStyleIdx="10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4F76B6-9B78-4A14-824F-5646544F0585}" type="pres">
      <dgm:prSet presAssocID="{81866E3B-3CFA-464B-BCF5-8090086AEF13}" presName="aSpace" presStyleCnt="0"/>
      <dgm:spPr/>
    </dgm:pt>
    <dgm:pt modelId="{C9C6A699-0CCF-4CBB-A581-0D03C1D74DC4}" type="pres">
      <dgm:prSet presAssocID="{BE5F3F6F-090D-4DFE-9696-C3BBA2495246}" presName="compNode" presStyleCnt="0"/>
      <dgm:spPr/>
    </dgm:pt>
    <dgm:pt modelId="{D3709726-E50A-444C-9EB8-1FAEFF8127D1}" type="pres">
      <dgm:prSet presAssocID="{BE5F3F6F-090D-4DFE-9696-C3BBA2495246}" presName="aNode" presStyleLbl="bgShp" presStyleIdx="3" presStyleCnt="4"/>
      <dgm:spPr/>
      <dgm:t>
        <a:bodyPr/>
        <a:lstStyle/>
        <a:p>
          <a:endParaRPr lang="en-US"/>
        </a:p>
      </dgm:t>
    </dgm:pt>
    <dgm:pt modelId="{72B30C03-43F0-429C-A908-5BD4FD3D47C1}" type="pres">
      <dgm:prSet presAssocID="{BE5F3F6F-090D-4DFE-9696-C3BBA2495246}" presName="textNode" presStyleLbl="bgShp" presStyleIdx="3" presStyleCnt="4"/>
      <dgm:spPr/>
      <dgm:t>
        <a:bodyPr/>
        <a:lstStyle/>
        <a:p>
          <a:endParaRPr lang="en-US"/>
        </a:p>
      </dgm:t>
    </dgm:pt>
    <dgm:pt modelId="{39BD7E86-5B38-4690-BA48-2A984D037A0D}" type="pres">
      <dgm:prSet presAssocID="{BE5F3F6F-090D-4DFE-9696-C3BBA2495246}" presName="compChildNode" presStyleCnt="0"/>
      <dgm:spPr/>
    </dgm:pt>
    <dgm:pt modelId="{FCB68678-125E-4DAB-93CE-9C556DD0AEA3}" type="pres">
      <dgm:prSet presAssocID="{BE5F3F6F-090D-4DFE-9696-C3BBA2495246}" presName="theInnerList" presStyleCnt="0"/>
      <dgm:spPr/>
    </dgm:pt>
    <dgm:pt modelId="{592FCE1E-4E10-4239-8FB5-DCF25534F5D0}" type="pres">
      <dgm:prSet presAssocID="{97E39609-60EC-4A30-9CCA-23492894DD42}" presName="childNode" presStyleLbl="node1" presStyleIdx="11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8A92FE-D20F-4FFE-9647-2013BB78698F}" type="pres">
      <dgm:prSet presAssocID="{97E39609-60EC-4A30-9CCA-23492894DD42}" presName="aSpace2" presStyleCnt="0"/>
      <dgm:spPr/>
    </dgm:pt>
    <dgm:pt modelId="{A0CA88FD-4BBA-4E98-BDD7-E45C698F94D0}" type="pres">
      <dgm:prSet presAssocID="{AE69FAE6-D5E8-42DD-A1BF-9E5CBAF3C702}" presName="childNode" presStyleLbl="node1" presStyleIdx="12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D46758-C538-4418-90F7-63006E420FA7}" type="pres">
      <dgm:prSet presAssocID="{AE69FAE6-D5E8-42DD-A1BF-9E5CBAF3C702}" presName="aSpace2" presStyleCnt="0"/>
      <dgm:spPr/>
    </dgm:pt>
    <dgm:pt modelId="{14C3D83C-98B3-44C6-AF24-B4E91FC474BE}" type="pres">
      <dgm:prSet presAssocID="{E4C0F756-5EC1-4A37-93A3-3E22D876C0E8}" presName="childNode" presStyleLbl="node1" presStyleIdx="13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6E0E52-2607-4667-A599-9C28515DD391}" type="pres">
      <dgm:prSet presAssocID="{E4C0F756-5EC1-4A37-93A3-3E22D876C0E8}" presName="aSpace2" presStyleCnt="0"/>
      <dgm:spPr/>
    </dgm:pt>
    <dgm:pt modelId="{F6445791-0242-4B4B-B134-CF66797C2F7B}" type="pres">
      <dgm:prSet presAssocID="{7099E9F5-4313-4FD3-AAF2-649D441E8BCD}" presName="childNode" presStyleLbl="node1" presStyleIdx="14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6E1D69-58BD-42ED-8A43-BC0E4576E314}" type="presOf" srcId="{F2183F16-1B20-4B40-B639-C959A60B8FED}" destId="{5BB7BA4E-5C8C-4442-B9C6-1EE2C0083226}" srcOrd="1" destOrd="0" presId="urn:microsoft.com/office/officeart/2005/8/layout/lProcess2"/>
    <dgm:cxn modelId="{C67ADCD1-B715-4E8D-8E71-C71E8614FF56}" srcId="{BE5F3F6F-090D-4DFE-9696-C3BBA2495246}" destId="{AE69FAE6-D5E8-42DD-A1BF-9E5CBAF3C702}" srcOrd="1" destOrd="0" parTransId="{B2B1CBC1-8CEA-4C6C-BA85-C4DA263D842E}" sibTransId="{E3B90B27-F538-40BF-BD2B-92CA86EDA6CD}"/>
    <dgm:cxn modelId="{9DA5030B-7BC8-4B7C-A9C1-E317EC50B6D5}" type="presOf" srcId="{AE69FAE6-D5E8-42DD-A1BF-9E5CBAF3C702}" destId="{A0CA88FD-4BBA-4E98-BDD7-E45C698F94D0}" srcOrd="0" destOrd="0" presId="urn:microsoft.com/office/officeart/2005/8/layout/lProcess2"/>
    <dgm:cxn modelId="{4FE5A31E-D777-4F71-BFB1-1ADE6B717AFF}" type="presOf" srcId="{4887F68A-E6EB-45B4-B9ED-17966F484CB4}" destId="{B63E76DC-C61E-4A7D-9E24-B2377EF2D2E2}" srcOrd="0" destOrd="0" presId="urn:microsoft.com/office/officeart/2005/8/layout/lProcess2"/>
    <dgm:cxn modelId="{3D7AA9FC-C9BD-4634-8128-C2A6A6E7145C}" srcId="{F2183F16-1B20-4B40-B639-C959A60B8FED}" destId="{D940C6BC-E25A-4D8B-BE86-BB267BC93426}" srcOrd="2" destOrd="0" parTransId="{ED2C642B-BF6B-45FF-B01C-CC6C3463240B}" sibTransId="{BF51D16D-58BF-4297-B336-4113007DD4BA}"/>
    <dgm:cxn modelId="{A77EED0F-68A8-4F4D-B42B-25E5938F1678}" srcId="{81866E3B-3CFA-464B-BCF5-8090086AEF13}" destId="{2394DAFD-EE2C-4D2F-A29F-4A368B1D0537}" srcOrd="3" destOrd="0" parTransId="{56CC7D2A-3438-44BD-BB79-CBAD0646B381}" sibTransId="{63C8C849-E5EC-4556-894A-00201F441C1F}"/>
    <dgm:cxn modelId="{75FBB851-C2D5-41B7-A236-F343B8ABE5B2}" type="presOf" srcId="{B4802976-AD40-4B95-AF76-776BBBB02352}" destId="{72D21637-3572-41E5-88C8-5F9938348B03}" srcOrd="0" destOrd="0" presId="urn:microsoft.com/office/officeart/2005/8/layout/lProcess2"/>
    <dgm:cxn modelId="{E57ADC1D-391C-4CED-BE7D-D77D50CB66C9}" type="presOf" srcId="{3AEBF0E7-287D-4771-BC09-F36964302186}" destId="{C14DFFE3-7ABC-4943-B65C-07DBE9CE6A9B}" srcOrd="0" destOrd="0" presId="urn:microsoft.com/office/officeart/2005/8/layout/lProcess2"/>
    <dgm:cxn modelId="{B52ABA1B-4200-433A-9F4E-0BA0E6B8BE4E}" type="presOf" srcId="{4B97A4AE-C093-42A1-B677-6A18A138349C}" destId="{29107311-4424-4125-A5F5-13FB3CDFBDFF}" srcOrd="0" destOrd="0" presId="urn:microsoft.com/office/officeart/2005/8/layout/lProcess2"/>
    <dgm:cxn modelId="{623105DD-B252-49AB-A8E5-4DC4E4084F09}" type="presOf" srcId="{21278F26-4128-428A-BFEA-C93FDC57FE89}" destId="{97BC686B-686E-4443-9A2E-1FCA4075CDCA}" srcOrd="1" destOrd="0" presId="urn:microsoft.com/office/officeart/2005/8/layout/lProcess2"/>
    <dgm:cxn modelId="{964F4E34-69AD-47E0-AD70-90E4DC05B022}" type="presOf" srcId="{7099E9F5-4313-4FD3-AAF2-649D441E8BCD}" destId="{F6445791-0242-4B4B-B134-CF66797C2F7B}" srcOrd="0" destOrd="0" presId="urn:microsoft.com/office/officeart/2005/8/layout/lProcess2"/>
    <dgm:cxn modelId="{EDD64686-00C3-42F1-940C-546EE848FC9F}" srcId="{21278F26-4128-428A-BFEA-C93FDC57FE89}" destId="{4887F68A-E6EB-45B4-B9ED-17966F484CB4}" srcOrd="0" destOrd="0" parTransId="{CF06B4E6-FC3F-4D07-BE49-3ED6375ACF5D}" sibTransId="{7A947DAE-A7EE-468D-9613-D0302686E077}"/>
    <dgm:cxn modelId="{8700432D-7D06-40BD-B46A-BB41042A90C3}" srcId="{F2183F16-1B20-4B40-B639-C959A60B8FED}" destId="{BD4667C1-C4E7-49CC-847E-30C0F977070E}" srcOrd="0" destOrd="0" parTransId="{6EC548A1-F213-4B88-BB80-19B9D42B72C1}" sibTransId="{20980A94-9AD9-44E7-808F-C6FE931C1818}"/>
    <dgm:cxn modelId="{C7C742BF-DC5A-490A-BC4D-5A9C67F89EDB}" type="presOf" srcId="{2394DAFD-EE2C-4D2F-A29F-4A368B1D0537}" destId="{4B8B482F-0CDC-4C98-A619-9378472B421E}" srcOrd="0" destOrd="0" presId="urn:microsoft.com/office/officeart/2005/8/layout/lProcess2"/>
    <dgm:cxn modelId="{FDEFBA72-2F23-452F-BBAB-EF7EEBE95F70}" srcId="{1B1BC5C6-48E2-41FB-A1BB-502EDF4BF0BE}" destId="{BE5F3F6F-090D-4DFE-9696-C3BBA2495246}" srcOrd="3" destOrd="0" parTransId="{13584AC9-53C5-4C1D-8FCF-78D1243DA68B}" sibTransId="{8C61912E-2E22-4BF2-9045-1E90613FD3EE}"/>
    <dgm:cxn modelId="{E56FC771-AA8F-4A0E-A7B7-367B0E98636E}" srcId="{1B1BC5C6-48E2-41FB-A1BB-502EDF4BF0BE}" destId="{F2183F16-1B20-4B40-B639-C959A60B8FED}" srcOrd="1" destOrd="0" parTransId="{D9B19DC9-9813-4029-8A99-49C57D7CD1CF}" sibTransId="{EF60666C-654D-44F0-968E-F064F106757E}"/>
    <dgm:cxn modelId="{25B21238-6EB0-4D69-BC6D-048FD9B83674}" type="presOf" srcId="{DB8DADD7-4F9E-446B-BC88-A7EBCD40ACCB}" destId="{C6324F2B-8605-4F7D-8527-6FF3E2C80E1B}" srcOrd="0" destOrd="0" presId="urn:microsoft.com/office/officeart/2005/8/layout/lProcess2"/>
    <dgm:cxn modelId="{6E307A61-FD4E-4210-975D-8F88663A3933}" srcId="{BE5F3F6F-090D-4DFE-9696-C3BBA2495246}" destId="{E4C0F756-5EC1-4A37-93A3-3E22D876C0E8}" srcOrd="2" destOrd="0" parTransId="{CCB9F153-B6D2-4873-AE33-7FD28D0718C2}" sibTransId="{1FBEEBE2-06D1-4905-84BE-EA99F4C1F5E2}"/>
    <dgm:cxn modelId="{C323DEDC-E7B3-459B-BF25-83D45ED65E84}" type="presOf" srcId="{97E39609-60EC-4A30-9CCA-23492894DD42}" destId="{592FCE1E-4E10-4239-8FB5-DCF25534F5D0}" srcOrd="0" destOrd="0" presId="urn:microsoft.com/office/officeart/2005/8/layout/lProcess2"/>
    <dgm:cxn modelId="{BD7D67A4-71E4-476B-94A1-937E32626237}" type="presOf" srcId="{1B1BC5C6-48E2-41FB-A1BB-502EDF4BF0BE}" destId="{986A13A2-527D-4BE1-B848-EAB16585E1B7}" srcOrd="0" destOrd="0" presId="urn:microsoft.com/office/officeart/2005/8/layout/lProcess2"/>
    <dgm:cxn modelId="{CA24B203-1E0F-43FF-8CD3-590A64482532}" srcId="{21278F26-4128-428A-BFEA-C93FDC57FE89}" destId="{4B97A4AE-C093-42A1-B677-6A18A138349C}" srcOrd="3" destOrd="0" parTransId="{0D849F15-C355-4715-8264-C6A6DB97A528}" sibTransId="{3665B25A-859A-42D0-A2ED-A9DAC0A3077F}"/>
    <dgm:cxn modelId="{8298EF8F-EA70-48CE-BC1E-8B1F884CD906}" srcId="{F2183F16-1B20-4B40-B639-C959A60B8FED}" destId="{B4802976-AD40-4B95-AF76-776BBBB02352}" srcOrd="1" destOrd="0" parTransId="{9BFFE9CB-8192-4054-B440-9FCD6E73BDFC}" sibTransId="{041F3914-EC4A-4A95-AABA-C9F9CE2EA4A2}"/>
    <dgm:cxn modelId="{4772DA8C-EC64-4E27-A100-3114FCBEE5A5}" type="presOf" srcId="{5BE74A27-4466-4B2D-84B9-B51370219BF3}" destId="{0C6CA95C-1CAB-4D1E-AE39-4E1EBC933C4B}" srcOrd="0" destOrd="0" presId="urn:microsoft.com/office/officeart/2005/8/layout/lProcess2"/>
    <dgm:cxn modelId="{CD08E52D-78F4-4134-A5D6-894C47C59E80}" srcId="{21278F26-4128-428A-BFEA-C93FDC57FE89}" destId="{5BE74A27-4466-4B2D-84B9-B51370219BF3}" srcOrd="2" destOrd="0" parTransId="{C0A8AC4B-0689-4383-93A9-2589FC72DCC3}" sibTransId="{6DCE2CB7-251C-46E7-9A10-08953E9DA16D}"/>
    <dgm:cxn modelId="{BA211337-33F2-43B1-8F3E-A076A4B25E50}" srcId="{1B1BC5C6-48E2-41FB-A1BB-502EDF4BF0BE}" destId="{21278F26-4128-428A-BFEA-C93FDC57FE89}" srcOrd="0" destOrd="0" parTransId="{3EB2C392-DC58-4982-AF0B-D137EAFF5589}" sibTransId="{76E5FCCB-202A-4E40-8CCA-2AA589E11F22}"/>
    <dgm:cxn modelId="{2B4B8869-3FAA-4A43-B299-D5D00B89F454}" type="presOf" srcId="{21278F26-4128-428A-BFEA-C93FDC57FE89}" destId="{7F20FD40-0E34-4EC5-BA7E-47DDE89FA3CC}" srcOrd="0" destOrd="0" presId="urn:microsoft.com/office/officeart/2005/8/layout/lProcess2"/>
    <dgm:cxn modelId="{269EB436-61EF-4E21-9C37-9DE87CD0BB30}" type="presOf" srcId="{FBA7D14D-FEAC-487B-9619-CD2013FB4E3F}" destId="{318AA8FE-0EE0-48A5-A78F-4041E2D7E49A}" srcOrd="0" destOrd="0" presId="urn:microsoft.com/office/officeart/2005/8/layout/lProcess2"/>
    <dgm:cxn modelId="{10AEDC08-F964-49A8-A8C1-99A8F0E6C90A}" type="presOf" srcId="{BE5F3F6F-090D-4DFE-9696-C3BBA2495246}" destId="{72B30C03-43F0-429C-A908-5BD4FD3D47C1}" srcOrd="1" destOrd="0" presId="urn:microsoft.com/office/officeart/2005/8/layout/lProcess2"/>
    <dgm:cxn modelId="{BF6250DC-76FE-40C4-876D-8A775D8562B5}" srcId="{21278F26-4128-428A-BFEA-C93FDC57FE89}" destId="{3AEBF0E7-287D-4771-BC09-F36964302186}" srcOrd="1" destOrd="0" parTransId="{AFAD769E-DE76-4A7E-A66F-1299E70F5961}" sibTransId="{5EFEA47C-A85B-480A-8E1F-4AE4325A2C04}"/>
    <dgm:cxn modelId="{F34216DB-5DA9-4729-8C4C-325C69E9FDAF}" srcId="{81866E3B-3CFA-464B-BCF5-8090086AEF13}" destId="{DB8DADD7-4F9E-446B-BC88-A7EBCD40ACCB}" srcOrd="1" destOrd="0" parTransId="{763335BC-F58C-4DDC-AA6F-302D76117305}" sibTransId="{A5218CE4-43FB-49F5-92FD-3F876B7E4BD4}"/>
    <dgm:cxn modelId="{120E339C-C643-426E-A904-F5CAA6534673}" type="presOf" srcId="{81866E3B-3CFA-464B-BCF5-8090086AEF13}" destId="{B3C321AF-C1CF-4945-A7B2-4CA79EAE1BC8}" srcOrd="0" destOrd="0" presId="urn:microsoft.com/office/officeart/2005/8/layout/lProcess2"/>
    <dgm:cxn modelId="{12E4767E-7657-4624-B1ED-C26738292E4F}" srcId="{BE5F3F6F-090D-4DFE-9696-C3BBA2495246}" destId="{97E39609-60EC-4A30-9CCA-23492894DD42}" srcOrd="0" destOrd="0" parTransId="{113CD6E3-9797-45CD-8C62-D58F56507A7F}" sibTransId="{9DEB56D0-C60A-41D5-B940-11E836539DCB}"/>
    <dgm:cxn modelId="{68EC8BBC-18ED-4434-A691-6D69A4AD7472}" type="presOf" srcId="{D940C6BC-E25A-4D8B-BE86-BB267BC93426}" destId="{72029744-9624-4179-A8F6-0EAE2F33C0DA}" srcOrd="0" destOrd="0" presId="urn:microsoft.com/office/officeart/2005/8/layout/lProcess2"/>
    <dgm:cxn modelId="{2AA03997-F7C4-4BA4-9B35-F13A42CA6274}" type="presOf" srcId="{CBE069BC-E31D-4BE8-8704-61BDBFF3FD65}" destId="{0D500555-8248-4629-B77A-4B0BA00F0D90}" srcOrd="0" destOrd="0" presId="urn:microsoft.com/office/officeart/2005/8/layout/lProcess2"/>
    <dgm:cxn modelId="{DD602050-EF5F-4DE8-80C1-D8DAD9E40021}" srcId="{BE5F3F6F-090D-4DFE-9696-C3BBA2495246}" destId="{7099E9F5-4313-4FD3-AAF2-649D441E8BCD}" srcOrd="3" destOrd="0" parTransId="{99A32F6D-9B2D-4C66-B6E6-A60BC069C2EE}" sibTransId="{C5D4D280-31FC-4791-86D1-92E57C146E54}"/>
    <dgm:cxn modelId="{CEEE2E2F-C427-4E87-A209-C68437309551}" type="presOf" srcId="{F2183F16-1B20-4B40-B639-C959A60B8FED}" destId="{F886AB01-9912-4B39-9088-B099BADA9E31}" srcOrd="0" destOrd="0" presId="urn:microsoft.com/office/officeart/2005/8/layout/lProcess2"/>
    <dgm:cxn modelId="{B15BD734-B2DA-4C55-BA29-B4093A11A6C1}" srcId="{1B1BC5C6-48E2-41FB-A1BB-502EDF4BF0BE}" destId="{81866E3B-3CFA-464B-BCF5-8090086AEF13}" srcOrd="2" destOrd="0" parTransId="{DE4E0F0E-6492-4792-805D-6B34FB49963F}" sibTransId="{80EADC1B-3E0C-4D1B-A053-DB70DBF0AA9A}"/>
    <dgm:cxn modelId="{0AD50089-A2F7-4954-AFCF-799633C2B6C7}" type="presOf" srcId="{81866E3B-3CFA-464B-BCF5-8090086AEF13}" destId="{78341CE3-E31B-46BC-A91F-C290EFF1081E}" srcOrd="1" destOrd="0" presId="urn:microsoft.com/office/officeart/2005/8/layout/lProcess2"/>
    <dgm:cxn modelId="{8184B472-F6D1-44F7-A069-727AFDD6C612}" type="presOf" srcId="{BE5F3F6F-090D-4DFE-9696-C3BBA2495246}" destId="{D3709726-E50A-444C-9EB8-1FAEFF8127D1}" srcOrd="0" destOrd="0" presId="urn:microsoft.com/office/officeart/2005/8/layout/lProcess2"/>
    <dgm:cxn modelId="{316F875A-F80F-411A-8438-11A4D6D1E169}" srcId="{81866E3B-3CFA-464B-BCF5-8090086AEF13}" destId="{FBA7D14D-FEAC-487B-9619-CD2013FB4E3F}" srcOrd="0" destOrd="0" parTransId="{912141C7-4CD7-43DC-AE5C-E895947E7D68}" sibTransId="{38E9166A-B95E-43A4-B490-35C48F79BAE1}"/>
    <dgm:cxn modelId="{6DBE47CF-5449-4194-ABFA-F8DB0FF1194A}" srcId="{81866E3B-3CFA-464B-BCF5-8090086AEF13}" destId="{CBE069BC-E31D-4BE8-8704-61BDBFF3FD65}" srcOrd="2" destOrd="0" parTransId="{A4734A0E-785B-45E9-B05C-01DDF267ADC4}" sibTransId="{478A9BF5-11D8-4275-9D35-FCAC675F8F4F}"/>
    <dgm:cxn modelId="{0AC2B1E1-AEC7-4B23-BB03-59331951E30A}" type="presOf" srcId="{E4C0F756-5EC1-4A37-93A3-3E22D876C0E8}" destId="{14C3D83C-98B3-44C6-AF24-B4E91FC474BE}" srcOrd="0" destOrd="0" presId="urn:microsoft.com/office/officeart/2005/8/layout/lProcess2"/>
    <dgm:cxn modelId="{A59E50D0-1D20-486B-B0AC-5531F20D3E9B}" type="presOf" srcId="{BD4667C1-C4E7-49CC-847E-30C0F977070E}" destId="{0913CE8D-7F8B-4212-B373-6C67AC50EA41}" srcOrd="0" destOrd="0" presId="urn:microsoft.com/office/officeart/2005/8/layout/lProcess2"/>
    <dgm:cxn modelId="{426BE652-A784-47B4-8339-7FAF2EF50C9B}" type="presParOf" srcId="{986A13A2-527D-4BE1-B848-EAB16585E1B7}" destId="{4012C71F-6C4E-4B90-9B99-326ED2566403}" srcOrd="0" destOrd="0" presId="urn:microsoft.com/office/officeart/2005/8/layout/lProcess2"/>
    <dgm:cxn modelId="{17987C32-135A-4AE8-8FA5-C141EDD35B8B}" type="presParOf" srcId="{4012C71F-6C4E-4B90-9B99-326ED2566403}" destId="{7F20FD40-0E34-4EC5-BA7E-47DDE89FA3CC}" srcOrd="0" destOrd="0" presId="urn:microsoft.com/office/officeart/2005/8/layout/lProcess2"/>
    <dgm:cxn modelId="{42ACEBFE-F15D-46A4-813F-1D2D6DAB9294}" type="presParOf" srcId="{4012C71F-6C4E-4B90-9B99-326ED2566403}" destId="{97BC686B-686E-4443-9A2E-1FCA4075CDCA}" srcOrd="1" destOrd="0" presId="urn:microsoft.com/office/officeart/2005/8/layout/lProcess2"/>
    <dgm:cxn modelId="{5382BED6-67BF-4B52-AA7B-E17AE700FF0B}" type="presParOf" srcId="{4012C71F-6C4E-4B90-9B99-326ED2566403}" destId="{3C8D1414-6751-454D-B7DC-14F863B2D7B1}" srcOrd="2" destOrd="0" presId="urn:microsoft.com/office/officeart/2005/8/layout/lProcess2"/>
    <dgm:cxn modelId="{1185356B-DF8B-44DE-8A5F-FA2D9A77B54E}" type="presParOf" srcId="{3C8D1414-6751-454D-B7DC-14F863B2D7B1}" destId="{FFEF116E-C710-4E7F-8A46-B9A85AE9AC38}" srcOrd="0" destOrd="0" presId="urn:microsoft.com/office/officeart/2005/8/layout/lProcess2"/>
    <dgm:cxn modelId="{34D67C7D-A27C-4D95-BA51-4C4EC8F9DB6E}" type="presParOf" srcId="{FFEF116E-C710-4E7F-8A46-B9A85AE9AC38}" destId="{B63E76DC-C61E-4A7D-9E24-B2377EF2D2E2}" srcOrd="0" destOrd="0" presId="urn:microsoft.com/office/officeart/2005/8/layout/lProcess2"/>
    <dgm:cxn modelId="{51FB0F0C-F1B2-483C-90C8-CD2638AB5D86}" type="presParOf" srcId="{FFEF116E-C710-4E7F-8A46-B9A85AE9AC38}" destId="{A8CF90F9-689A-4E8A-8E32-B4E685C05E0E}" srcOrd="1" destOrd="0" presId="urn:microsoft.com/office/officeart/2005/8/layout/lProcess2"/>
    <dgm:cxn modelId="{0D0D896D-B46F-474E-BC33-07E47CD2C463}" type="presParOf" srcId="{FFEF116E-C710-4E7F-8A46-B9A85AE9AC38}" destId="{C14DFFE3-7ABC-4943-B65C-07DBE9CE6A9B}" srcOrd="2" destOrd="0" presId="urn:microsoft.com/office/officeart/2005/8/layout/lProcess2"/>
    <dgm:cxn modelId="{F7F770B0-C012-4D2A-8182-77C2F25E1365}" type="presParOf" srcId="{FFEF116E-C710-4E7F-8A46-B9A85AE9AC38}" destId="{6DA3EAE3-B250-4212-BEE6-B9281249359A}" srcOrd="3" destOrd="0" presId="urn:microsoft.com/office/officeart/2005/8/layout/lProcess2"/>
    <dgm:cxn modelId="{65B446A5-0173-44B1-9FC4-FA7A6517C0F9}" type="presParOf" srcId="{FFEF116E-C710-4E7F-8A46-B9A85AE9AC38}" destId="{0C6CA95C-1CAB-4D1E-AE39-4E1EBC933C4B}" srcOrd="4" destOrd="0" presId="urn:microsoft.com/office/officeart/2005/8/layout/lProcess2"/>
    <dgm:cxn modelId="{807D08D1-A14A-4088-9BC4-8CE82C078275}" type="presParOf" srcId="{FFEF116E-C710-4E7F-8A46-B9A85AE9AC38}" destId="{F523DD23-A440-40BE-AC3C-036AB24444D4}" srcOrd="5" destOrd="0" presId="urn:microsoft.com/office/officeart/2005/8/layout/lProcess2"/>
    <dgm:cxn modelId="{17BE220E-E677-4FE4-8C71-769536717502}" type="presParOf" srcId="{FFEF116E-C710-4E7F-8A46-B9A85AE9AC38}" destId="{29107311-4424-4125-A5F5-13FB3CDFBDFF}" srcOrd="6" destOrd="0" presId="urn:microsoft.com/office/officeart/2005/8/layout/lProcess2"/>
    <dgm:cxn modelId="{53DDADF0-57B6-4A69-B708-767EAB224DBD}" type="presParOf" srcId="{986A13A2-527D-4BE1-B848-EAB16585E1B7}" destId="{52035D21-F335-403D-BB3A-AD3F43940D75}" srcOrd="1" destOrd="0" presId="urn:microsoft.com/office/officeart/2005/8/layout/lProcess2"/>
    <dgm:cxn modelId="{73D2C6A8-0D1E-4025-91CE-6A1EEDE602C7}" type="presParOf" srcId="{986A13A2-527D-4BE1-B848-EAB16585E1B7}" destId="{C5820D2A-1CEB-4F51-88AA-6EF953A403CF}" srcOrd="2" destOrd="0" presId="urn:microsoft.com/office/officeart/2005/8/layout/lProcess2"/>
    <dgm:cxn modelId="{6E30A48F-8A80-4E20-A4A0-D7A45E228776}" type="presParOf" srcId="{C5820D2A-1CEB-4F51-88AA-6EF953A403CF}" destId="{F886AB01-9912-4B39-9088-B099BADA9E31}" srcOrd="0" destOrd="0" presId="urn:microsoft.com/office/officeart/2005/8/layout/lProcess2"/>
    <dgm:cxn modelId="{869DDA18-1A54-4BA4-8BE3-C5FECB8062C3}" type="presParOf" srcId="{C5820D2A-1CEB-4F51-88AA-6EF953A403CF}" destId="{5BB7BA4E-5C8C-4442-B9C6-1EE2C0083226}" srcOrd="1" destOrd="0" presId="urn:microsoft.com/office/officeart/2005/8/layout/lProcess2"/>
    <dgm:cxn modelId="{03E4C635-571E-4E4C-87FE-45EB0EFA0E81}" type="presParOf" srcId="{C5820D2A-1CEB-4F51-88AA-6EF953A403CF}" destId="{96D7A04F-59DD-41FC-8758-29231531B8C3}" srcOrd="2" destOrd="0" presId="urn:microsoft.com/office/officeart/2005/8/layout/lProcess2"/>
    <dgm:cxn modelId="{8DF44AAF-0089-4076-8F3F-AD1268FBE4FE}" type="presParOf" srcId="{96D7A04F-59DD-41FC-8758-29231531B8C3}" destId="{2807A32B-6DB6-4ED4-B823-D76E56C64E17}" srcOrd="0" destOrd="0" presId="urn:microsoft.com/office/officeart/2005/8/layout/lProcess2"/>
    <dgm:cxn modelId="{7ABB5C9B-957B-4231-8C99-F9C0F120DAD1}" type="presParOf" srcId="{2807A32B-6DB6-4ED4-B823-D76E56C64E17}" destId="{0913CE8D-7F8B-4212-B373-6C67AC50EA41}" srcOrd="0" destOrd="0" presId="urn:microsoft.com/office/officeart/2005/8/layout/lProcess2"/>
    <dgm:cxn modelId="{0103568F-117C-480C-AACB-B88882736D8B}" type="presParOf" srcId="{2807A32B-6DB6-4ED4-B823-D76E56C64E17}" destId="{3BB5B388-43C7-4F90-8C8F-2708A184B88F}" srcOrd="1" destOrd="0" presId="urn:microsoft.com/office/officeart/2005/8/layout/lProcess2"/>
    <dgm:cxn modelId="{ACB03654-25CF-4915-9F8B-637BDFDB4987}" type="presParOf" srcId="{2807A32B-6DB6-4ED4-B823-D76E56C64E17}" destId="{72D21637-3572-41E5-88C8-5F9938348B03}" srcOrd="2" destOrd="0" presId="urn:microsoft.com/office/officeart/2005/8/layout/lProcess2"/>
    <dgm:cxn modelId="{552694D6-D8EB-4203-8FC0-E62CAEF32EA4}" type="presParOf" srcId="{2807A32B-6DB6-4ED4-B823-D76E56C64E17}" destId="{53C56ED4-1BB1-4DA0-8A57-8FB5F7519067}" srcOrd="3" destOrd="0" presId="urn:microsoft.com/office/officeart/2005/8/layout/lProcess2"/>
    <dgm:cxn modelId="{EB8D8A9D-3C7A-4A33-8F6E-7F58E5099627}" type="presParOf" srcId="{2807A32B-6DB6-4ED4-B823-D76E56C64E17}" destId="{72029744-9624-4179-A8F6-0EAE2F33C0DA}" srcOrd="4" destOrd="0" presId="urn:microsoft.com/office/officeart/2005/8/layout/lProcess2"/>
    <dgm:cxn modelId="{C0A31087-794B-4512-BAD4-7D6D66CD70EB}" type="presParOf" srcId="{986A13A2-527D-4BE1-B848-EAB16585E1B7}" destId="{8540EC2B-CCC8-480F-A2D9-99F1D6667792}" srcOrd="3" destOrd="0" presId="urn:microsoft.com/office/officeart/2005/8/layout/lProcess2"/>
    <dgm:cxn modelId="{EEC7DFB6-8DB2-4658-8ADE-13AC7051039D}" type="presParOf" srcId="{986A13A2-527D-4BE1-B848-EAB16585E1B7}" destId="{8EFA3B42-6CC1-4AAD-9A01-DB9BEE9A8D8F}" srcOrd="4" destOrd="0" presId="urn:microsoft.com/office/officeart/2005/8/layout/lProcess2"/>
    <dgm:cxn modelId="{E8AF0725-4A1E-47D2-9538-4B47F2587085}" type="presParOf" srcId="{8EFA3B42-6CC1-4AAD-9A01-DB9BEE9A8D8F}" destId="{B3C321AF-C1CF-4945-A7B2-4CA79EAE1BC8}" srcOrd="0" destOrd="0" presId="urn:microsoft.com/office/officeart/2005/8/layout/lProcess2"/>
    <dgm:cxn modelId="{1F09D20B-59A4-4239-82B4-52418EA7CB24}" type="presParOf" srcId="{8EFA3B42-6CC1-4AAD-9A01-DB9BEE9A8D8F}" destId="{78341CE3-E31B-46BC-A91F-C290EFF1081E}" srcOrd="1" destOrd="0" presId="urn:microsoft.com/office/officeart/2005/8/layout/lProcess2"/>
    <dgm:cxn modelId="{3223F0A0-85D0-4E28-A253-0C5DCA279BCF}" type="presParOf" srcId="{8EFA3B42-6CC1-4AAD-9A01-DB9BEE9A8D8F}" destId="{74EE3772-12D7-4988-9DA1-B8F097C0973B}" srcOrd="2" destOrd="0" presId="urn:microsoft.com/office/officeart/2005/8/layout/lProcess2"/>
    <dgm:cxn modelId="{C6F67219-F8B1-4888-920C-6E23144C781F}" type="presParOf" srcId="{74EE3772-12D7-4988-9DA1-B8F097C0973B}" destId="{EC2301E8-66AC-42DD-9B03-6C967D854E4E}" srcOrd="0" destOrd="0" presId="urn:microsoft.com/office/officeart/2005/8/layout/lProcess2"/>
    <dgm:cxn modelId="{20B66D05-13CA-42FF-90EE-5667ECEB066E}" type="presParOf" srcId="{EC2301E8-66AC-42DD-9B03-6C967D854E4E}" destId="{318AA8FE-0EE0-48A5-A78F-4041E2D7E49A}" srcOrd="0" destOrd="0" presId="urn:microsoft.com/office/officeart/2005/8/layout/lProcess2"/>
    <dgm:cxn modelId="{037C0A1A-D4FE-46F6-AB04-D85CF7E21297}" type="presParOf" srcId="{EC2301E8-66AC-42DD-9B03-6C967D854E4E}" destId="{63CCA311-86D8-473E-8F00-8FDE8828AEBB}" srcOrd="1" destOrd="0" presId="urn:microsoft.com/office/officeart/2005/8/layout/lProcess2"/>
    <dgm:cxn modelId="{9D76B9B4-1FD0-4092-ADE2-C8BFF2FE3772}" type="presParOf" srcId="{EC2301E8-66AC-42DD-9B03-6C967D854E4E}" destId="{C6324F2B-8605-4F7D-8527-6FF3E2C80E1B}" srcOrd="2" destOrd="0" presId="urn:microsoft.com/office/officeart/2005/8/layout/lProcess2"/>
    <dgm:cxn modelId="{3908AEC2-3DC3-4589-8292-A3C4DDC8311A}" type="presParOf" srcId="{EC2301E8-66AC-42DD-9B03-6C967D854E4E}" destId="{7536223B-756C-453E-888C-B78886694F66}" srcOrd="3" destOrd="0" presId="urn:microsoft.com/office/officeart/2005/8/layout/lProcess2"/>
    <dgm:cxn modelId="{40F81086-2315-4DDB-9EE8-428406D55810}" type="presParOf" srcId="{EC2301E8-66AC-42DD-9B03-6C967D854E4E}" destId="{0D500555-8248-4629-B77A-4B0BA00F0D90}" srcOrd="4" destOrd="0" presId="urn:microsoft.com/office/officeart/2005/8/layout/lProcess2"/>
    <dgm:cxn modelId="{B866AA2D-F659-4071-8E70-D3974C88773A}" type="presParOf" srcId="{EC2301E8-66AC-42DD-9B03-6C967D854E4E}" destId="{FC24AEB8-8ABF-43D3-86C8-2238F6791E04}" srcOrd="5" destOrd="0" presId="urn:microsoft.com/office/officeart/2005/8/layout/lProcess2"/>
    <dgm:cxn modelId="{8728C95D-E706-43F8-B996-98EE4BAEAC94}" type="presParOf" srcId="{EC2301E8-66AC-42DD-9B03-6C967D854E4E}" destId="{4B8B482F-0CDC-4C98-A619-9378472B421E}" srcOrd="6" destOrd="0" presId="urn:microsoft.com/office/officeart/2005/8/layout/lProcess2"/>
    <dgm:cxn modelId="{25327040-66A2-4074-AB57-A171EC8A9014}" type="presParOf" srcId="{986A13A2-527D-4BE1-B848-EAB16585E1B7}" destId="{FB4F76B6-9B78-4A14-824F-5646544F0585}" srcOrd="5" destOrd="0" presId="urn:microsoft.com/office/officeart/2005/8/layout/lProcess2"/>
    <dgm:cxn modelId="{00422AED-A9A7-4446-883D-CF4BD1D2439A}" type="presParOf" srcId="{986A13A2-527D-4BE1-B848-EAB16585E1B7}" destId="{C9C6A699-0CCF-4CBB-A581-0D03C1D74DC4}" srcOrd="6" destOrd="0" presId="urn:microsoft.com/office/officeart/2005/8/layout/lProcess2"/>
    <dgm:cxn modelId="{24DE84BB-CBAF-41DC-ADDC-4059CB2ACB5F}" type="presParOf" srcId="{C9C6A699-0CCF-4CBB-A581-0D03C1D74DC4}" destId="{D3709726-E50A-444C-9EB8-1FAEFF8127D1}" srcOrd="0" destOrd="0" presId="urn:microsoft.com/office/officeart/2005/8/layout/lProcess2"/>
    <dgm:cxn modelId="{CE4F9883-C8F2-4D8E-88C5-C96C1DE7CBA4}" type="presParOf" srcId="{C9C6A699-0CCF-4CBB-A581-0D03C1D74DC4}" destId="{72B30C03-43F0-429C-A908-5BD4FD3D47C1}" srcOrd="1" destOrd="0" presId="urn:microsoft.com/office/officeart/2005/8/layout/lProcess2"/>
    <dgm:cxn modelId="{1536F5B5-E571-4CC6-8E57-286136683408}" type="presParOf" srcId="{C9C6A699-0CCF-4CBB-A581-0D03C1D74DC4}" destId="{39BD7E86-5B38-4690-BA48-2A984D037A0D}" srcOrd="2" destOrd="0" presId="urn:microsoft.com/office/officeart/2005/8/layout/lProcess2"/>
    <dgm:cxn modelId="{7FDCDC65-7131-41CE-BDC6-CBC67AAE3854}" type="presParOf" srcId="{39BD7E86-5B38-4690-BA48-2A984D037A0D}" destId="{FCB68678-125E-4DAB-93CE-9C556DD0AEA3}" srcOrd="0" destOrd="0" presId="urn:microsoft.com/office/officeart/2005/8/layout/lProcess2"/>
    <dgm:cxn modelId="{08590B76-8BE3-458D-823A-6D253A8F43AF}" type="presParOf" srcId="{FCB68678-125E-4DAB-93CE-9C556DD0AEA3}" destId="{592FCE1E-4E10-4239-8FB5-DCF25534F5D0}" srcOrd="0" destOrd="0" presId="urn:microsoft.com/office/officeart/2005/8/layout/lProcess2"/>
    <dgm:cxn modelId="{70641248-11E0-405B-BE7C-FDEDA8ED4329}" type="presParOf" srcId="{FCB68678-125E-4DAB-93CE-9C556DD0AEA3}" destId="{5E8A92FE-D20F-4FFE-9647-2013BB78698F}" srcOrd="1" destOrd="0" presId="urn:microsoft.com/office/officeart/2005/8/layout/lProcess2"/>
    <dgm:cxn modelId="{32CC2DB0-99EF-4409-81B8-E635941ECDC9}" type="presParOf" srcId="{FCB68678-125E-4DAB-93CE-9C556DD0AEA3}" destId="{A0CA88FD-4BBA-4E98-BDD7-E45C698F94D0}" srcOrd="2" destOrd="0" presId="urn:microsoft.com/office/officeart/2005/8/layout/lProcess2"/>
    <dgm:cxn modelId="{F030B14D-BF72-486B-B6F2-12AEBE6BABEC}" type="presParOf" srcId="{FCB68678-125E-4DAB-93CE-9C556DD0AEA3}" destId="{C1D46758-C538-4418-90F7-63006E420FA7}" srcOrd="3" destOrd="0" presId="urn:microsoft.com/office/officeart/2005/8/layout/lProcess2"/>
    <dgm:cxn modelId="{72CEB5B9-0982-408D-A24F-32D83E1BD512}" type="presParOf" srcId="{FCB68678-125E-4DAB-93CE-9C556DD0AEA3}" destId="{14C3D83C-98B3-44C6-AF24-B4E91FC474BE}" srcOrd="4" destOrd="0" presId="urn:microsoft.com/office/officeart/2005/8/layout/lProcess2"/>
    <dgm:cxn modelId="{14771949-7111-411F-B3D5-A77407F1E104}" type="presParOf" srcId="{FCB68678-125E-4DAB-93CE-9C556DD0AEA3}" destId="{F76E0E52-2607-4667-A599-9C28515DD391}" srcOrd="5" destOrd="0" presId="urn:microsoft.com/office/officeart/2005/8/layout/lProcess2"/>
    <dgm:cxn modelId="{ECC2706C-79F5-4984-B06E-AE06A391BDA2}" type="presParOf" srcId="{FCB68678-125E-4DAB-93CE-9C556DD0AEA3}" destId="{F6445791-0242-4B4B-B134-CF66797C2F7B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8F602F-2570-40F5-9543-F91E7FE2EF8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39008790-842D-4A51-B403-7A3D331DD9A6}">
      <dgm:prSet/>
      <dgm:spPr/>
      <dgm:t>
        <a:bodyPr/>
        <a:lstStyle/>
        <a:p>
          <a:r>
            <a:rPr lang="en-US" noProof="0" dirty="0"/>
            <a:t>Define mappings between terms from different systems</a:t>
          </a:r>
        </a:p>
      </dgm:t>
    </dgm:pt>
    <dgm:pt modelId="{94706245-358F-4FC9-8B9D-2C835E9221FE}">
      <dgm:prSet/>
      <dgm:spPr/>
      <dgm:t>
        <a:bodyPr/>
        <a:lstStyle/>
        <a:p>
          <a:r>
            <a:rPr lang="en-US" noProof="0" dirty="0" err="1"/>
            <a:t>ConceptMap</a:t>
          </a:r>
          <a:endParaRPr lang="en-US" noProof="0" dirty="0"/>
        </a:p>
      </dgm:t>
    </dgm:pt>
    <dgm:pt modelId="{37715841-8281-4E82-959C-8F245E097613}" type="sibTrans" cxnId="{005B1EB8-4BA2-46B1-965B-5A2CFC7851DA}">
      <dgm:prSet/>
      <dgm:spPr/>
      <dgm:t>
        <a:bodyPr/>
        <a:lstStyle/>
        <a:p>
          <a:endParaRPr lang="nl-NL"/>
        </a:p>
      </dgm:t>
    </dgm:pt>
    <dgm:pt modelId="{EDA57CF9-4CF2-44A1-A6C7-1463178D074F}" type="parTrans" cxnId="{005B1EB8-4BA2-46B1-965B-5A2CFC7851DA}">
      <dgm:prSet/>
      <dgm:spPr/>
      <dgm:t>
        <a:bodyPr/>
        <a:lstStyle/>
        <a:p>
          <a:endParaRPr lang="nl-NL"/>
        </a:p>
      </dgm:t>
    </dgm:pt>
    <dgm:pt modelId="{FDD00AA4-A2CE-4C8C-A353-03B1662F3803}" type="sibTrans" cxnId="{4FD8EEC2-0DAF-44FA-885C-3F3EAE51E090}">
      <dgm:prSet/>
      <dgm:spPr/>
      <dgm:t>
        <a:bodyPr/>
        <a:lstStyle/>
        <a:p>
          <a:endParaRPr lang="nl-NL"/>
        </a:p>
      </dgm:t>
    </dgm:pt>
    <dgm:pt modelId="{EB040106-B937-46FD-B3A3-D97BAA49C2EA}" type="parTrans" cxnId="{4FD8EEC2-0DAF-44FA-885C-3F3EAE51E090}">
      <dgm:prSet/>
      <dgm:spPr/>
      <dgm:t>
        <a:bodyPr/>
        <a:lstStyle/>
        <a:p>
          <a:endParaRPr lang="nl-NL"/>
        </a:p>
      </dgm:t>
    </dgm:pt>
    <dgm:pt modelId="{0D82C1C0-AB93-4D41-A4FC-F8748A387FBE}">
      <dgm:prSet phldrT="[Text]"/>
      <dgm:spPr/>
      <dgm:t>
        <a:bodyPr/>
        <a:lstStyle/>
        <a:p>
          <a:r>
            <a:rPr lang="en-US" noProof="0" dirty="0"/>
            <a:t>Set of codes for a particular use</a:t>
          </a:r>
        </a:p>
      </dgm:t>
    </dgm:pt>
    <dgm:pt modelId="{17185DCD-2E96-4901-9CEC-3E20D520D23E}">
      <dgm:prSet phldrT="[Text]"/>
      <dgm:spPr/>
      <dgm:t>
        <a:bodyPr/>
        <a:lstStyle/>
        <a:p>
          <a:r>
            <a:rPr lang="en-US" noProof="0" dirty="0" err="1"/>
            <a:t>ValueSet</a:t>
          </a:r>
          <a:endParaRPr lang="en-US" noProof="0" dirty="0"/>
        </a:p>
      </dgm:t>
    </dgm:pt>
    <dgm:pt modelId="{50DE419E-642B-4F62-AA55-BF88C4C75872}" type="sibTrans" cxnId="{51AE0000-01A7-449A-A2AB-AF18B9286761}">
      <dgm:prSet/>
      <dgm:spPr/>
      <dgm:t>
        <a:bodyPr/>
        <a:lstStyle/>
        <a:p>
          <a:endParaRPr lang="nl-NL"/>
        </a:p>
      </dgm:t>
    </dgm:pt>
    <dgm:pt modelId="{5132172C-D786-4BAE-AFA2-D191E595162F}" type="parTrans" cxnId="{51AE0000-01A7-449A-A2AB-AF18B9286761}">
      <dgm:prSet/>
      <dgm:spPr/>
      <dgm:t>
        <a:bodyPr/>
        <a:lstStyle/>
        <a:p>
          <a:endParaRPr lang="nl-NL"/>
        </a:p>
      </dgm:t>
    </dgm:pt>
    <dgm:pt modelId="{FBC6533A-62D5-4407-B890-5D610A118F12}" type="sibTrans" cxnId="{96E40A4D-A210-443D-9C2B-01DC34AC2163}">
      <dgm:prSet/>
      <dgm:spPr/>
      <dgm:t>
        <a:bodyPr/>
        <a:lstStyle/>
        <a:p>
          <a:endParaRPr lang="nl-NL"/>
        </a:p>
      </dgm:t>
    </dgm:pt>
    <dgm:pt modelId="{59CFE696-75E7-49BA-8E44-922281D098D2}" type="parTrans" cxnId="{96E40A4D-A210-443D-9C2B-01DC34AC2163}">
      <dgm:prSet/>
      <dgm:spPr/>
      <dgm:t>
        <a:bodyPr/>
        <a:lstStyle/>
        <a:p>
          <a:endParaRPr lang="nl-NL"/>
        </a:p>
      </dgm:t>
    </dgm:pt>
    <dgm:pt modelId="{5B35C712-DCBE-403A-A1ED-C3713A7F7CED}">
      <dgm:prSet phldrT="[Text]"/>
      <dgm:spPr/>
      <dgm:t>
        <a:bodyPr/>
        <a:lstStyle/>
        <a:p>
          <a:r>
            <a:rPr lang="en-US" noProof="0" dirty="0" err="1"/>
            <a:t>CodeSystem</a:t>
          </a:r>
          <a:endParaRPr lang="en-US" noProof="0" dirty="0"/>
        </a:p>
      </dgm:t>
    </dgm:pt>
    <dgm:pt modelId="{E0A52DEA-9140-460C-894C-DD0302BCA227}" type="parTrans" cxnId="{BE9A46CF-C113-4202-A23B-1CDFD90D7931}">
      <dgm:prSet/>
      <dgm:spPr/>
      <dgm:t>
        <a:bodyPr/>
        <a:lstStyle/>
        <a:p>
          <a:endParaRPr lang="nl-NL"/>
        </a:p>
      </dgm:t>
    </dgm:pt>
    <dgm:pt modelId="{1D6C079F-2F8E-49A3-BB7B-E7D52BF86478}" type="sibTrans" cxnId="{BE9A46CF-C113-4202-A23B-1CDFD90D7931}">
      <dgm:prSet/>
      <dgm:spPr/>
      <dgm:t>
        <a:bodyPr/>
        <a:lstStyle/>
        <a:p>
          <a:endParaRPr lang="nl-NL"/>
        </a:p>
      </dgm:t>
    </dgm:pt>
    <dgm:pt modelId="{956C1A31-D624-474C-B4A4-A6F761C677A2}">
      <dgm:prSet phldrT="[Text]"/>
      <dgm:spPr/>
      <dgm:t>
        <a:bodyPr/>
        <a:lstStyle/>
        <a:p>
          <a:r>
            <a:rPr lang="en-US" noProof="0" dirty="0"/>
            <a:t>Define a set of concepts and their codes</a:t>
          </a:r>
        </a:p>
      </dgm:t>
    </dgm:pt>
    <dgm:pt modelId="{E1094166-4640-48EE-AE25-97D51BA12716}" type="parTrans" cxnId="{A139277C-086D-4BAE-AB18-02A2B8A15419}">
      <dgm:prSet/>
      <dgm:spPr/>
      <dgm:t>
        <a:bodyPr/>
        <a:lstStyle/>
        <a:p>
          <a:endParaRPr lang="nl-NL"/>
        </a:p>
      </dgm:t>
    </dgm:pt>
    <dgm:pt modelId="{96000B3B-0DD5-4C88-84E3-B377FDB0D3EE}" type="sibTrans" cxnId="{A139277C-086D-4BAE-AB18-02A2B8A15419}">
      <dgm:prSet/>
      <dgm:spPr/>
      <dgm:t>
        <a:bodyPr/>
        <a:lstStyle/>
        <a:p>
          <a:endParaRPr lang="nl-NL"/>
        </a:p>
      </dgm:t>
    </dgm:pt>
    <dgm:pt modelId="{5A4AE09B-B024-40AD-9121-50779AD5D313}">
      <dgm:prSet phldrT="[Text]"/>
      <dgm:spPr/>
      <dgm:t>
        <a:bodyPr/>
        <a:lstStyle/>
        <a:p>
          <a:r>
            <a:rPr lang="en-US" noProof="0" dirty="0" err="1"/>
            <a:t>NamingSystem</a:t>
          </a:r>
          <a:endParaRPr lang="en-US" noProof="0" dirty="0"/>
        </a:p>
      </dgm:t>
    </dgm:pt>
    <dgm:pt modelId="{D0002FEA-BD33-40CA-8F91-59897F25EE7B}" type="parTrans" cxnId="{F136CDA2-9BA9-474E-9DE0-98F37D0E1AD0}">
      <dgm:prSet/>
      <dgm:spPr/>
      <dgm:t>
        <a:bodyPr/>
        <a:lstStyle/>
        <a:p>
          <a:endParaRPr lang="en-US"/>
        </a:p>
      </dgm:t>
    </dgm:pt>
    <dgm:pt modelId="{2D3D6277-C6D3-4A25-8279-E1833ACD438D}" type="sibTrans" cxnId="{F136CDA2-9BA9-474E-9DE0-98F37D0E1AD0}">
      <dgm:prSet/>
      <dgm:spPr/>
      <dgm:t>
        <a:bodyPr/>
        <a:lstStyle/>
        <a:p>
          <a:endParaRPr lang="en-US"/>
        </a:p>
      </dgm:t>
    </dgm:pt>
    <dgm:pt modelId="{920CB987-0F18-4813-83F2-DE711A78BE75}">
      <dgm:prSet phldrT="[Text]"/>
      <dgm:spPr/>
      <dgm:t>
        <a:bodyPr/>
        <a:lstStyle/>
        <a:p>
          <a:r>
            <a:rPr lang="en-US" noProof="0" dirty="0"/>
            <a:t>Define identifier and coding “systems”</a:t>
          </a:r>
        </a:p>
      </dgm:t>
    </dgm:pt>
    <dgm:pt modelId="{2412AB73-476D-421D-BAD2-B9975D82092A}" type="parTrans" cxnId="{49E716F0-DAE5-4DDA-9BAA-4D02769F3CB3}">
      <dgm:prSet/>
      <dgm:spPr/>
      <dgm:t>
        <a:bodyPr/>
        <a:lstStyle/>
        <a:p>
          <a:endParaRPr lang="en-CA"/>
        </a:p>
      </dgm:t>
    </dgm:pt>
    <dgm:pt modelId="{B85081FA-3546-4057-9189-F66D83F62B94}" type="sibTrans" cxnId="{49E716F0-DAE5-4DDA-9BAA-4D02769F3CB3}">
      <dgm:prSet/>
      <dgm:spPr/>
      <dgm:t>
        <a:bodyPr/>
        <a:lstStyle/>
        <a:p>
          <a:endParaRPr lang="en-CA"/>
        </a:p>
      </dgm:t>
    </dgm:pt>
    <dgm:pt modelId="{F3EA1810-07F4-4808-8567-867819EBEEF0}" type="pres">
      <dgm:prSet presAssocID="{D38F602F-2570-40F5-9543-F91E7FE2EF8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B1E3E09-DD7F-417E-9423-625E1F05E9FF}" type="pres">
      <dgm:prSet presAssocID="{5B35C712-DCBE-403A-A1ED-C3713A7F7CED}" presName="linNode" presStyleCnt="0"/>
      <dgm:spPr/>
    </dgm:pt>
    <dgm:pt modelId="{B70FB09D-4FD6-41A2-BFDA-4C29BDDEE375}" type="pres">
      <dgm:prSet presAssocID="{5B35C712-DCBE-403A-A1ED-C3713A7F7CED}" presName="parentText" presStyleLbl="node1" presStyleIdx="0" presStyleCnt="4" custLinFactNeighborX="-15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116A45-4209-4237-B3F3-DE5D15E7B709}" type="pres">
      <dgm:prSet presAssocID="{5B35C712-DCBE-403A-A1ED-C3713A7F7CED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DC9ABD-A279-4327-90E4-F3699E2818F7}" type="pres">
      <dgm:prSet presAssocID="{1D6C079F-2F8E-49A3-BB7B-E7D52BF86478}" presName="sp" presStyleCnt="0"/>
      <dgm:spPr/>
    </dgm:pt>
    <dgm:pt modelId="{4A52A5B4-64F6-4A86-8DA0-35DDA555258A}" type="pres">
      <dgm:prSet presAssocID="{17185DCD-2E96-4901-9CEC-3E20D520D23E}" presName="linNode" presStyleCnt="0"/>
      <dgm:spPr/>
    </dgm:pt>
    <dgm:pt modelId="{8D10FB95-6FFF-48BD-8386-F6FDB2EBDC83}" type="pres">
      <dgm:prSet presAssocID="{17185DCD-2E96-4901-9CEC-3E20D520D23E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EC91C6-C738-4E5E-BE38-1C5D6184E6F6}" type="pres">
      <dgm:prSet presAssocID="{17185DCD-2E96-4901-9CEC-3E20D520D23E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C6FF44-B15F-4514-9A4E-2A0448D57D6D}" type="pres">
      <dgm:prSet presAssocID="{50DE419E-642B-4F62-AA55-BF88C4C75872}" presName="sp" presStyleCnt="0"/>
      <dgm:spPr/>
    </dgm:pt>
    <dgm:pt modelId="{449CBB8F-9A13-4E1F-AD0A-3CB829FD561E}" type="pres">
      <dgm:prSet presAssocID="{94706245-358F-4FC9-8B9D-2C835E9221FE}" presName="linNode" presStyleCnt="0"/>
      <dgm:spPr/>
    </dgm:pt>
    <dgm:pt modelId="{163E7837-F5DC-4129-9FCD-12EADF8D28B0}" type="pres">
      <dgm:prSet presAssocID="{94706245-358F-4FC9-8B9D-2C835E9221FE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0C8C9A-7D30-45D2-B5C6-0131202FC433}" type="pres">
      <dgm:prSet presAssocID="{94706245-358F-4FC9-8B9D-2C835E9221FE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EF4B99-C9FE-4366-A82D-96C7C59DB38B}" type="pres">
      <dgm:prSet presAssocID="{37715841-8281-4E82-959C-8F245E097613}" presName="sp" presStyleCnt="0"/>
      <dgm:spPr/>
    </dgm:pt>
    <dgm:pt modelId="{8E8BA720-B64F-4DE4-970E-F5D88994D0CF}" type="pres">
      <dgm:prSet presAssocID="{5A4AE09B-B024-40AD-9121-50779AD5D313}" presName="linNode" presStyleCnt="0"/>
      <dgm:spPr/>
    </dgm:pt>
    <dgm:pt modelId="{CAA6D077-9B18-421E-880E-F65DBA92777E}" type="pres">
      <dgm:prSet presAssocID="{5A4AE09B-B024-40AD-9121-50779AD5D313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C99FC4-896A-464C-A745-0FBC51C030B8}" type="pres">
      <dgm:prSet presAssocID="{5A4AE09B-B024-40AD-9121-50779AD5D313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E6799D2-FB71-46BE-A18E-0334F9D652AA}" type="presOf" srcId="{0D82C1C0-AB93-4D41-A4FC-F8748A387FBE}" destId="{76EC91C6-C738-4E5E-BE38-1C5D6184E6F6}" srcOrd="0" destOrd="0" presId="urn:microsoft.com/office/officeart/2005/8/layout/vList5"/>
    <dgm:cxn modelId="{51AE0000-01A7-449A-A2AB-AF18B9286761}" srcId="{D38F602F-2570-40F5-9543-F91E7FE2EF81}" destId="{17185DCD-2E96-4901-9CEC-3E20D520D23E}" srcOrd="1" destOrd="0" parTransId="{5132172C-D786-4BAE-AFA2-D191E595162F}" sibTransId="{50DE419E-642B-4F62-AA55-BF88C4C75872}"/>
    <dgm:cxn modelId="{005B1EB8-4BA2-46B1-965B-5A2CFC7851DA}" srcId="{D38F602F-2570-40F5-9543-F91E7FE2EF81}" destId="{94706245-358F-4FC9-8B9D-2C835E9221FE}" srcOrd="2" destOrd="0" parTransId="{EDA57CF9-4CF2-44A1-A6C7-1463178D074F}" sibTransId="{37715841-8281-4E82-959C-8F245E097613}"/>
    <dgm:cxn modelId="{F136CDA2-9BA9-474E-9DE0-98F37D0E1AD0}" srcId="{D38F602F-2570-40F5-9543-F91E7FE2EF81}" destId="{5A4AE09B-B024-40AD-9121-50779AD5D313}" srcOrd="3" destOrd="0" parTransId="{D0002FEA-BD33-40CA-8F91-59897F25EE7B}" sibTransId="{2D3D6277-C6D3-4A25-8279-E1833ACD438D}"/>
    <dgm:cxn modelId="{A139277C-086D-4BAE-AB18-02A2B8A15419}" srcId="{5B35C712-DCBE-403A-A1ED-C3713A7F7CED}" destId="{956C1A31-D624-474C-B4A4-A6F761C677A2}" srcOrd="0" destOrd="0" parTransId="{E1094166-4640-48EE-AE25-97D51BA12716}" sibTransId="{96000B3B-0DD5-4C88-84E3-B377FDB0D3EE}"/>
    <dgm:cxn modelId="{D27C287A-D297-4CC8-A071-2BE716B6E2B1}" type="presOf" srcId="{5B35C712-DCBE-403A-A1ED-C3713A7F7CED}" destId="{B70FB09D-4FD6-41A2-BFDA-4C29BDDEE375}" srcOrd="0" destOrd="0" presId="urn:microsoft.com/office/officeart/2005/8/layout/vList5"/>
    <dgm:cxn modelId="{493A45FB-BCB0-4984-91E4-020F8B9E5E41}" type="presOf" srcId="{5A4AE09B-B024-40AD-9121-50779AD5D313}" destId="{CAA6D077-9B18-421E-880E-F65DBA92777E}" srcOrd="0" destOrd="0" presId="urn:microsoft.com/office/officeart/2005/8/layout/vList5"/>
    <dgm:cxn modelId="{49E716F0-DAE5-4DDA-9BAA-4D02769F3CB3}" srcId="{5A4AE09B-B024-40AD-9121-50779AD5D313}" destId="{920CB987-0F18-4813-83F2-DE711A78BE75}" srcOrd="0" destOrd="0" parTransId="{2412AB73-476D-421D-BAD2-B9975D82092A}" sibTransId="{B85081FA-3546-4057-9189-F66D83F62B94}"/>
    <dgm:cxn modelId="{50183B51-E7D5-485C-8EB6-3A972E3DC48D}" type="presOf" srcId="{D38F602F-2570-40F5-9543-F91E7FE2EF81}" destId="{F3EA1810-07F4-4808-8567-867819EBEEF0}" srcOrd="0" destOrd="0" presId="urn:microsoft.com/office/officeart/2005/8/layout/vList5"/>
    <dgm:cxn modelId="{BE9A46CF-C113-4202-A23B-1CDFD90D7931}" srcId="{D38F602F-2570-40F5-9543-F91E7FE2EF81}" destId="{5B35C712-DCBE-403A-A1ED-C3713A7F7CED}" srcOrd="0" destOrd="0" parTransId="{E0A52DEA-9140-460C-894C-DD0302BCA227}" sibTransId="{1D6C079F-2F8E-49A3-BB7B-E7D52BF86478}"/>
    <dgm:cxn modelId="{80BCEA22-0B30-40D3-9377-EA2608077C16}" type="presOf" srcId="{94706245-358F-4FC9-8B9D-2C835E9221FE}" destId="{163E7837-F5DC-4129-9FCD-12EADF8D28B0}" srcOrd="0" destOrd="0" presId="urn:microsoft.com/office/officeart/2005/8/layout/vList5"/>
    <dgm:cxn modelId="{32A2FB41-21DE-4346-95A8-383B20FDA3FC}" type="presOf" srcId="{39008790-842D-4A51-B403-7A3D331DD9A6}" destId="{A70C8C9A-7D30-45D2-B5C6-0131202FC433}" srcOrd="0" destOrd="0" presId="urn:microsoft.com/office/officeart/2005/8/layout/vList5"/>
    <dgm:cxn modelId="{96E40A4D-A210-443D-9C2B-01DC34AC2163}" srcId="{17185DCD-2E96-4901-9CEC-3E20D520D23E}" destId="{0D82C1C0-AB93-4D41-A4FC-F8748A387FBE}" srcOrd="0" destOrd="0" parTransId="{59CFE696-75E7-49BA-8E44-922281D098D2}" sibTransId="{FBC6533A-62D5-4407-B890-5D610A118F12}"/>
    <dgm:cxn modelId="{4FD8EEC2-0DAF-44FA-885C-3F3EAE51E090}" srcId="{94706245-358F-4FC9-8B9D-2C835E9221FE}" destId="{39008790-842D-4A51-B403-7A3D331DD9A6}" srcOrd="0" destOrd="0" parTransId="{EB040106-B937-46FD-B3A3-D97BAA49C2EA}" sibTransId="{FDD00AA4-A2CE-4C8C-A353-03B1662F3803}"/>
    <dgm:cxn modelId="{BE3D0019-FF47-4852-824B-C5FA764A2FA6}" type="presOf" srcId="{956C1A31-D624-474C-B4A4-A6F761C677A2}" destId="{79116A45-4209-4237-B3F3-DE5D15E7B709}" srcOrd="0" destOrd="0" presId="urn:microsoft.com/office/officeart/2005/8/layout/vList5"/>
    <dgm:cxn modelId="{51BFB2EC-7D1E-4DDD-A8BB-EE1E70544697}" type="presOf" srcId="{920CB987-0F18-4813-83F2-DE711A78BE75}" destId="{10C99FC4-896A-464C-A745-0FBC51C030B8}" srcOrd="0" destOrd="0" presId="urn:microsoft.com/office/officeart/2005/8/layout/vList5"/>
    <dgm:cxn modelId="{E3F86D34-E3D2-4624-8446-FC5C2EA284EF}" type="presOf" srcId="{17185DCD-2E96-4901-9CEC-3E20D520D23E}" destId="{8D10FB95-6FFF-48BD-8386-F6FDB2EBDC83}" srcOrd="0" destOrd="0" presId="urn:microsoft.com/office/officeart/2005/8/layout/vList5"/>
    <dgm:cxn modelId="{4E2017DA-8C0C-4129-AE7F-761607E5F054}" type="presParOf" srcId="{F3EA1810-07F4-4808-8567-867819EBEEF0}" destId="{0B1E3E09-DD7F-417E-9423-625E1F05E9FF}" srcOrd="0" destOrd="0" presId="urn:microsoft.com/office/officeart/2005/8/layout/vList5"/>
    <dgm:cxn modelId="{0D023430-824C-44FD-94A1-CFAB1B9A5D10}" type="presParOf" srcId="{0B1E3E09-DD7F-417E-9423-625E1F05E9FF}" destId="{B70FB09D-4FD6-41A2-BFDA-4C29BDDEE375}" srcOrd="0" destOrd="0" presId="urn:microsoft.com/office/officeart/2005/8/layout/vList5"/>
    <dgm:cxn modelId="{8EB22A99-E214-4795-8723-2C81D3F3DF86}" type="presParOf" srcId="{0B1E3E09-DD7F-417E-9423-625E1F05E9FF}" destId="{79116A45-4209-4237-B3F3-DE5D15E7B709}" srcOrd="1" destOrd="0" presId="urn:microsoft.com/office/officeart/2005/8/layout/vList5"/>
    <dgm:cxn modelId="{9D2734B8-1DF1-4BD8-9275-5C9874A9C66E}" type="presParOf" srcId="{F3EA1810-07F4-4808-8567-867819EBEEF0}" destId="{74DC9ABD-A279-4327-90E4-F3699E2818F7}" srcOrd="1" destOrd="0" presId="urn:microsoft.com/office/officeart/2005/8/layout/vList5"/>
    <dgm:cxn modelId="{BF4D5DC4-1FCE-4D8C-8A06-2FB4E56E3301}" type="presParOf" srcId="{F3EA1810-07F4-4808-8567-867819EBEEF0}" destId="{4A52A5B4-64F6-4A86-8DA0-35DDA555258A}" srcOrd="2" destOrd="0" presId="urn:microsoft.com/office/officeart/2005/8/layout/vList5"/>
    <dgm:cxn modelId="{6BE6BAC7-0BD9-411F-9C69-6198733E59AC}" type="presParOf" srcId="{4A52A5B4-64F6-4A86-8DA0-35DDA555258A}" destId="{8D10FB95-6FFF-48BD-8386-F6FDB2EBDC83}" srcOrd="0" destOrd="0" presId="urn:microsoft.com/office/officeart/2005/8/layout/vList5"/>
    <dgm:cxn modelId="{FE50ADBC-E24F-4D0C-8997-A36A5CEBFF27}" type="presParOf" srcId="{4A52A5B4-64F6-4A86-8DA0-35DDA555258A}" destId="{76EC91C6-C738-4E5E-BE38-1C5D6184E6F6}" srcOrd="1" destOrd="0" presId="urn:microsoft.com/office/officeart/2005/8/layout/vList5"/>
    <dgm:cxn modelId="{3CAC4B68-B2B0-4946-B894-8F2F633D2E05}" type="presParOf" srcId="{F3EA1810-07F4-4808-8567-867819EBEEF0}" destId="{6BC6FF44-B15F-4514-9A4E-2A0448D57D6D}" srcOrd="3" destOrd="0" presId="urn:microsoft.com/office/officeart/2005/8/layout/vList5"/>
    <dgm:cxn modelId="{97CA78CD-0A7D-4B96-9FD6-BC12350BFF75}" type="presParOf" srcId="{F3EA1810-07F4-4808-8567-867819EBEEF0}" destId="{449CBB8F-9A13-4E1F-AD0A-3CB829FD561E}" srcOrd="4" destOrd="0" presId="urn:microsoft.com/office/officeart/2005/8/layout/vList5"/>
    <dgm:cxn modelId="{CA84071B-24FF-42A7-A586-D91419D70CEA}" type="presParOf" srcId="{449CBB8F-9A13-4E1F-AD0A-3CB829FD561E}" destId="{163E7837-F5DC-4129-9FCD-12EADF8D28B0}" srcOrd="0" destOrd="0" presId="urn:microsoft.com/office/officeart/2005/8/layout/vList5"/>
    <dgm:cxn modelId="{D1D8AC76-88B9-4BCA-BF34-2095A7E72BB8}" type="presParOf" srcId="{449CBB8F-9A13-4E1F-AD0A-3CB829FD561E}" destId="{A70C8C9A-7D30-45D2-B5C6-0131202FC433}" srcOrd="1" destOrd="0" presId="urn:microsoft.com/office/officeart/2005/8/layout/vList5"/>
    <dgm:cxn modelId="{CB2FB48E-4BF8-45CA-8968-2359BC439CF6}" type="presParOf" srcId="{F3EA1810-07F4-4808-8567-867819EBEEF0}" destId="{FCEF4B99-C9FE-4366-A82D-96C7C59DB38B}" srcOrd="5" destOrd="0" presId="urn:microsoft.com/office/officeart/2005/8/layout/vList5"/>
    <dgm:cxn modelId="{3602FC2B-A1CD-43C9-A1E5-2DBCE7A0D8F5}" type="presParOf" srcId="{F3EA1810-07F4-4808-8567-867819EBEEF0}" destId="{8E8BA720-B64F-4DE4-970E-F5D88994D0CF}" srcOrd="6" destOrd="0" presId="urn:microsoft.com/office/officeart/2005/8/layout/vList5"/>
    <dgm:cxn modelId="{7223FFB7-60C0-45F9-AD7D-0012CB76059A}" type="presParOf" srcId="{8E8BA720-B64F-4DE4-970E-F5D88994D0CF}" destId="{CAA6D077-9B18-421E-880E-F65DBA92777E}" srcOrd="0" destOrd="0" presId="urn:microsoft.com/office/officeart/2005/8/layout/vList5"/>
    <dgm:cxn modelId="{D8F9A124-601E-4AAB-AF73-D803E43B6667}" type="presParOf" srcId="{8E8BA720-B64F-4DE4-970E-F5D88994D0CF}" destId="{10C99FC4-896A-464C-A745-0FBC51C030B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1C9C6E-A01D-4286-8B4B-9E5CFD3E6CBF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78B01E-844D-4479-843F-C99AF8753577}">
      <dgm:prSet phldrT="[Text]"/>
      <dgm:spPr/>
      <dgm:t>
        <a:bodyPr/>
        <a:lstStyle/>
        <a:p>
          <a:r>
            <a:rPr lang="en-US" noProof="0" dirty="0" err="1"/>
            <a:t>StructureDefinition</a:t>
          </a:r>
          <a:endParaRPr lang="en-US" noProof="0" dirty="0"/>
        </a:p>
      </dgm:t>
    </dgm:pt>
    <dgm:pt modelId="{6A86120C-1CB7-4CE5-89B9-E135E1A1545E}" type="parTrans" cxnId="{B18669EB-D93B-42EA-8F76-3669032B1294}">
      <dgm:prSet/>
      <dgm:spPr/>
      <dgm:t>
        <a:bodyPr/>
        <a:lstStyle/>
        <a:p>
          <a:endParaRPr lang="nl-NL"/>
        </a:p>
      </dgm:t>
    </dgm:pt>
    <dgm:pt modelId="{B7E2323C-C2F8-4193-9E69-E948857BE2F4}" type="sibTrans" cxnId="{B18669EB-D93B-42EA-8F76-3669032B1294}">
      <dgm:prSet/>
      <dgm:spPr/>
      <dgm:t>
        <a:bodyPr/>
        <a:lstStyle/>
        <a:p>
          <a:endParaRPr lang="nl-NL"/>
        </a:p>
      </dgm:t>
    </dgm:pt>
    <dgm:pt modelId="{A5196308-B0C0-4AA6-9876-360D13F4B299}">
      <dgm:prSet phldrT="[Text]"/>
      <dgm:spPr/>
      <dgm:t>
        <a:bodyPr/>
        <a:lstStyle/>
        <a:p>
          <a:r>
            <a:rPr lang="en-US" noProof="0" dirty="0"/>
            <a:t>Define resources &amp; data types</a:t>
          </a:r>
        </a:p>
      </dgm:t>
    </dgm:pt>
    <dgm:pt modelId="{490FA85A-7B97-4B78-9991-3286BE8CDEE3}" type="parTrans" cxnId="{CF049580-3ECD-42AC-B77A-15FFC5524FDF}">
      <dgm:prSet/>
      <dgm:spPr/>
      <dgm:t>
        <a:bodyPr/>
        <a:lstStyle/>
        <a:p>
          <a:endParaRPr lang="nl-NL"/>
        </a:p>
      </dgm:t>
    </dgm:pt>
    <dgm:pt modelId="{122343FC-A638-44D2-97A2-70EA3076D106}" type="sibTrans" cxnId="{CF049580-3ECD-42AC-B77A-15FFC5524FDF}">
      <dgm:prSet/>
      <dgm:spPr/>
      <dgm:t>
        <a:bodyPr/>
        <a:lstStyle/>
        <a:p>
          <a:endParaRPr lang="nl-NL"/>
        </a:p>
      </dgm:t>
    </dgm:pt>
    <dgm:pt modelId="{9ABE9E23-8212-4062-B6E4-EE6EE8AB9D62}">
      <dgm:prSet/>
      <dgm:spPr/>
      <dgm:t>
        <a:bodyPr/>
        <a:lstStyle/>
        <a:p>
          <a:r>
            <a:rPr lang="en-US" noProof="0" dirty="0"/>
            <a:t>Define constraints &amp; extensions</a:t>
          </a:r>
        </a:p>
      </dgm:t>
    </dgm:pt>
    <dgm:pt modelId="{446C7961-CB71-4F80-8B0D-18E702091C55}" type="parTrans" cxnId="{71E340D6-9AA7-4629-84C2-DE94FA4A5CA4}">
      <dgm:prSet/>
      <dgm:spPr/>
      <dgm:t>
        <a:bodyPr/>
        <a:lstStyle/>
        <a:p>
          <a:endParaRPr lang="nl-NL"/>
        </a:p>
      </dgm:t>
    </dgm:pt>
    <dgm:pt modelId="{E821AC59-AC54-4631-B8C5-FF054479406E}" type="sibTrans" cxnId="{71E340D6-9AA7-4629-84C2-DE94FA4A5CA4}">
      <dgm:prSet/>
      <dgm:spPr/>
      <dgm:t>
        <a:bodyPr/>
        <a:lstStyle/>
        <a:p>
          <a:endParaRPr lang="nl-NL"/>
        </a:p>
      </dgm:t>
    </dgm:pt>
    <dgm:pt modelId="{BC98F05E-3B20-47D2-9BDF-244D1FEFFF78}">
      <dgm:prSet/>
      <dgm:spPr/>
      <dgm:t>
        <a:bodyPr/>
        <a:lstStyle/>
        <a:p>
          <a:r>
            <a:rPr lang="en-US" noProof="0" dirty="0"/>
            <a:t>StructureMap</a:t>
          </a:r>
        </a:p>
      </dgm:t>
    </dgm:pt>
    <dgm:pt modelId="{B23790A4-579E-43F5-93BA-404754141B5F}" type="parTrans" cxnId="{89852799-8753-402B-90E5-161CA7043F0F}">
      <dgm:prSet/>
      <dgm:spPr/>
      <dgm:t>
        <a:bodyPr/>
        <a:lstStyle/>
        <a:p>
          <a:endParaRPr lang="nl-NL"/>
        </a:p>
      </dgm:t>
    </dgm:pt>
    <dgm:pt modelId="{1CEE12DD-75BD-4313-83FA-12161E0E011F}" type="sibTrans" cxnId="{89852799-8753-402B-90E5-161CA7043F0F}">
      <dgm:prSet/>
      <dgm:spPr/>
      <dgm:t>
        <a:bodyPr/>
        <a:lstStyle/>
        <a:p>
          <a:endParaRPr lang="nl-NL"/>
        </a:p>
      </dgm:t>
    </dgm:pt>
    <dgm:pt modelId="{634B3ECE-3118-4D64-A00A-243A7FCEE625}">
      <dgm:prSet/>
      <dgm:spPr/>
      <dgm:t>
        <a:bodyPr/>
        <a:lstStyle/>
        <a:p>
          <a:r>
            <a:rPr lang="en-US" noProof="0" dirty="0"/>
            <a:t>Syntax independent transformation of FHIR &amp; </a:t>
          </a:r>
          <a:r>
            <a:rPr lang="en-US" noProof="0"/>
            <a:t>non-FHIR instances</a:t>
          </a:r>
          <a:endParaRPr lang="en-US" noProof="0" dirty="0"/>
        </a:p>
      </dgm:t>
    </dgm:pt>
    <dgm:pt modelId="{E3E4E9F9-8CB3-416D-94A6-9A9916DBF651}" type="parTrans" cxnId="{8E8225C1-2F20-47C9-AD35-054ADCBE3FAE}">
      <dgm:prSet/>
      <dgm:spPr/>
      <dgm:t>
        <a:bodyPr/>
        <a:lstStyle/>
        <a:p>
          <a:endParaRPr lang="nl-NL"/>
        </a:p>
      </dgm:t>
    </dgm:pt>
    <dgm:pt modelId="{86123324-AA47-4D11-9CD8-6AE94550F7CF}" type="sibTrans" cxnId="{8E8225C1-2F20-47C9-AD35-054ADCBE3FAE}">
      <dgm:prSet/>
      <dgm:spPr/>
      <dgm:t>
        <a:bodyPr/>
        <a:lstStyle/>
        <a:p>
          <a:endParaRPr lang="nl-NL"/>
        </a:p>
      </dgm:t>
    </dgm:pt>
    <dgm:pt modelId="{BAFC15F7-1EC9-49CF-9D95-BD21A0749942}">
      <dgm:prSet/>
      <dgm:spPr/>
      <dgm:t>
        <a:bodyPr/>
        <a:lstStyle/>
        <a:p>
          <a:r>
            <a:rPr lang="en-US" noProof="0" dirty="0" err="1"/>
            <a:t>GraphDefinition</a:t>
          </a:r>
          <a:endParaRPr lang="en-US" noProof="0" dirty="0"/>
        </a:p>
      </dgm:t>
    </dgm:pt>
    <dgm:pt modelId="{5A28A472-A989-4E4F-AC0C-13F8F817C857}" type="parTrans" cxnId="{F19E3F5E-AED8-4301-A458-B4480D6F0A6C}">
      <dgm:prSet/>
      <dgm:spPr/>
      <dgm:t>
        <a:bodyPr/>
        <a:lstStyle/>
        <a:p>
          <a:endParaRPr lang="en-US"/>
        </a:p>
      </dgm:t>
    </dgm:pt>
    <dgm:pt modelId="{B87BA134-0F1B-4DDF-BA4F-8B9B15F0BC87}" type="sibTrans" cxnId="{F19E3F5E-AED8-4301-A458-B4480D6F0A6C}">
      <dgm:prSet/>
      <dgm:spPr/>
      <dgm:t>
        <a:bodyPr/>
        <a:lstStyle/>
        <a:p>
          <a:endParaRPr lang="en-US"/>
        </a:p>
      </dgm:t>
    </dgm:pt>
    <dgm:pt modelId="{EA3FE2AB-7B59-45E8-9906-F37914CD4D7E}">
      <dgm:prSet/>
      <dgm:spPr/>
      <dgm:t>
        <a:bodyPr/>
        <a:lstStyle/>
        <a:p>
          <a:r>
            <a:rPr lang="en-US" noProof="0" dirty="0"/>
            <a:t>Defines collection of inter-related resources for query, update, etc.</a:t>
          </a:r>
        </a:p>
      </dgm:t>
    </dgm:pt>
    <dgm:pt modelId="{88DE5742-CFA7-4363-BE7D-E16BA296264C}" type="parTrans" cxnId="{0847E370-9EBB-42B2-8220-2C68B0B6EE58}">
      <dgm:prSet/>
      <dgm:spPr/>
      <dgm:t>
        <a:bodyPr/>
        <a:lstStyle/>
        <a:p>
          <a:endParaRPr lang="en-US"/>
        </a:p>
      </dgm:t>
    </dgm:pt>
    <dgm:pt modelId="{D454E6B5-326C-4E8D-94AE-D96CBC60419D}" type="sibTrans" cxnId="{0847E370-9EBB-42B2-8220-2C68B0B6EE58}">
      <dgm:prSet/>
      <dgm:spPr/>
      <dgm:t>
        <a:bodyPr/>
        <a:lstStyle/>
        <a:p>
          <a:endParaRPr lang="en-US"/>
        </a:p>
      </dgm:t>
    </dgm:pt>
    <dgm:pt modelId="{42740B4F-BC3D-46E5-A44C-07420B415977}" type="pres">
      <dgm:prSet presAssocID="{301C9C6E-A01D-4286-8B4B-9E5CFD3E6CB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0C6B45-6444-4FC2-9A1F-2C596C5D8F2C}" type="pres">
      <dgm:prSet presAssocID="{9C78B01E-844D-4479-843F-C99AF8753577}" presName="linNode" presStyleCnt="0"/>
      <dgm:spPr/>
    </dgm:pt>
    <dgm:pt modelId="{8CF6E81A-D9DA-459E-BF5B-B2EB6482F02D}" type="pres">
      <dgm:prSet presAssocID="{9C78B01E-844D-4479-843F-C99AF8753577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61E5C2-9DFF-402C-B8F7-FB93DBCA29F7}" type="pres">
      <dgm:prSet presAssocID="{9C78B01E-844D-4479-843F-C99AF8753577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92C52B-AA34-4A89-A2FF-81C1011ED5D2}" type="pres">
      <dgm:prSet presAssocID="{B7E2323C-C2F8-4193-9E69-E948857BE2F4}" presName="sp" presStyleCnt="0"/>
      <dgm:spPr/>
    </dgm:pt>
    <dgm:pt modelId="{522DD3BB-41BB-4FD2-87EC-1A27022BEF29}" type="pres">
      <dgm:prSet presAssocID="{BAFC15F7-1EC9-49CF-9D95-BD21A0749942}" presName="linNode" presStyleCnt="0"/>
      <dgm:spPr/>
    </dgm:pt>
    <dgm:pt modelId="{E3688E20-7C57-4FA8-80B1-83A3B8AE13C2}" type="pres">
      <dgm:prSet presAssocID="{BAFC15F7-1EC9-49CF-9D95-BD21A0749942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D3BB1E-0B72-41A5-AC6E-B66A245E7200}" type="pres">
      <dgm:prSet presAssocID="{BAFC15F7-1EC9-49CF-9D95-BD21A0749942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C31878-EE9E-41F7-B323-F2D57D85F487}" type="pres">
      <dgm:prSet presAssocID="{B87BA134-0F1B-4DDF-BA4F-8B9B15F0BC87}" presName="sp" presStyleCnt="0"/>
      <dgm:spPr/>
    </dgm:pt>
    <dgm:pt modelId="{0B6E4C59-5135-485E-8B02-68D2CFA40016}" type="pres">
      <dgm:prSet presAssocID="{BC98F05E-3B20-47D2-9BDF-244D1FEFFF78}" presName="linNode" presStyleCnt="0"/>
      <dgm:spPr/>
    </dgm:pt>
    <dgm:pt modelId="{3B45285F-9986-4C75-B0A8-2CA7C59977B0}" type="pres">
      <dgm:prSet presAssocID="{BC98F05E-3B20-47D2-9BDF-244D1FEFFF78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958054-81A0-4687-9A37-0837DDA44726}" type="pres">
      <dgm:prSet presAssocID="{BC98F05E-3B20-47D2-9BDF-244D1FEFFF78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99818E-7562-42EA-B54A-C50E0A60668E}" type="presOf" srcId="{EA3FE2AB-7B59-45E8-9906-F37914CD4D7E}" destId="{A1D3BB1E-0B72-41A5-AC6E-B66A245E7200}" srcOrd="0" destOrd="0" presId="urn:microsoft.com/office/officeart/2005/8/layout/vList5"/>
    <dgm:cxn modelId="{684E94D8-D48E-4C1B-BA5F-8C08229694C1}" type="presOf" srcId="{634B3ECE-3118-4D64-A00A-243A7FCEE625}" destId="{F7958054-81A0-4687-9A37-0837DDA44726}" srcOrd="0" destOrd="0" presId="urn:microsoft.com/office/officeart/2005/8/layout/vList5"/>
    <dgm:cxn modelId="{71E340D6-9AA7-4629-84C2-DE94FA4A5CA4}" srcId="{9C78B01E-844D-4479-843F-C99AF8753577}" destId="{9ABE9E23-8212-4062-B6E4-EE6EE8AB9D62}" srcOrd="1" destOrd="0" parTransId="{446C7961-CB71-4F80-8B0D-18E702091C55}" sibTransId="{E821AC59-AC54-4631-B8C5-FF054479406E}"/>
    <dgm:cxn modelId="{B18669EB-D93B-42EA-8F76-3669032B1294}" srcId="{301C9C6E-A01D-4286-8B4B-9E5CFD3E6CBF}" destId="{9C78B01E-844D-4479-843F-C99AF8753577}" srcOrd="0" destOrd="0" parTransId="{6A86120C-1CB7-4CE5-89B9-E135E1A1545E}" sibTransId="{B7E2323C-C2F8-4193-9E69-E948857BE2F4}"/>
    <dgm:cxn modelId="{F19E3F5E-AED8-4301-A458-B4480D6F0A6C}" srcId="{301C9C6E-A01D-4286-8B4B-9E5CFD3E6CBF}" destId="{BAFC15F7-1EC9-49CF-9D95-BD21A0749942}" srcOrd="1" destOrd="0" parTransId="{5A28A472-A989-4E4F-AC0C-13F8F817C857}" sibTransId="{B87BA134-0F1B-4DDF-BA4F-8B9B15F0BC87}"/>
    <dgm:cxn modelId="{0847E370-9EBB-42B2-8220-2C68B0B6EE58}" srcId="{BAFC15F7-1EC9-49CF-9D95-BD21A0749942}" destId="{EA3FE2AB-7B59-45E8-9906-F37914CD4D7E}" srcOrd="0" destOrd="0" parTransId="{88DE5742-CFA7-4363-BE7D-E16BA296264C}" sibTransId="{D454E6B5-326C-4E8D-94AE-D96CBC60419D}"/>
    <dgm:cxn modelId="{960BBD2E-2EE0-4F6B-8318-25EBC48CE27C}" type="presOf" srcId="{9ABE9E23-8212-4062-B6E4-EE6EE8AB9D62}" destId="{C661E5C2-9DFF-402C-B8F7-FB93DBCA29F7}" srcOrd="0" destOrd="1" presId="urn:microsoft.com/office/officeart/2005/8/layout/vList5"/>
    <dgm:cxn modelId="{8E8225C1-2F20-47C9-AD35-054ADCBE3FAE}" srcId="{BC98F05E-3B20-47D2-9BDF-244D1FEFFF78}" destId="{634B3ECE-3118-4D64-A00A-243A7FCEE625}" srcOrd="0" destOrd="0" parTransId="{E3E4E9F9-8CB3-416D-94A6-9A9916DBF651}" sibTransId="{86123324-AA47-4D11-9CD8-6AE94550F7CF}"/>
    <dgm:cxn modelId="{9484FEC2-A5B1-4C01-9175-BA81F91BF12D}" type="presOf" srcId="{BAFC15F7-1EC9-49CF-9D95-BD21A0749942}" destId="{E3688E20-7C57-4FA8-80B1-83A3B8AE13C2}" srcOrd="0" destOrd="0" presId="urn:microsoft.com/office/officeart/2005/8/layout/vList5"/>
    <dgm:cxn modelId="{89852799-8753-402B-90E5-161CA7043F0F}" srcId="{301C9C6E-A01D-4286-8B4B-9E5CFD3E6CBF}" destId="{BC98F05E-3B20-47D2-9BDF-244D1FEFFF78}" srcOrd="2" destOrd="0" parTransId="{B23790A4-579E-43F5-93BA-404754141B5F}" sibTransId="{1CEE12DD-75BD-4313-83FA-12161E0E011F}"/>
    <dgm:cxn modelId="{034F5E11-2171-4CA9-9733-3FBCE0255831}" type="presOf" srcId="{A5196308-B0C0-4AA6-9876-360D13F4B299}" destId="{C661E5C2-9DFF-402C-B8F7-FB93DBCA29F7}" srcOrd="0" destOrd="0" presId="urn:microsoft.com/office/officeart/2005/8/layout/vList5"/>
    <dgm:cxn modelId="{BA4D0FAA-6E2B-421A-B560-A03DB46C88B3}" type="presOf" srcId="{BC98F05E-3B20-47D2-9BDF-244D1FEFFF78}" destId="{3B45285F-9986-4C75-B0A8-2CA7C59977B0}" srcOrd="0" destOrd="0" presId="urn:microsoft.com/office/officeart/2005/8/layout/vList5"/>
    <dgm:cxn modelId="{20019E57-B046-47F1-9486-D4312613378B}" type="presOf" srcId="{301C9C6E-A01D-4286-8B4B-9E5CFD3E6CBF}" destId="{42740B4F-BC3D-46E5-A44C-07420B415977}" srcOrd="0" destOrd="0" presId="urn:microsoft.com/office/officeart/2005/8/layout/vList5"/>
    <dgm:cxn modelId="{6ACD11BB-58E1-4E26-8D30-8CA74E04DD5D}" type="presOf" srcId="{9C78B01E-844D-4479-843F-C99AF8753577}" destId="{8CF6E81A-D9DA-459E-BF5B-B2EB6482F02D}" srcOrd="0" destOrd="0" presId="urn:microsoft.com/office/officeart/2005/8/layout/vList5"/>
    <dgm:cxn modelId="{CF049580-3ECD-42AC-B77A-15FFC5524FDF}" srcId="{9C78B01E-844D-4479-843F-C99AF8753577}" destId="{A5196308-B0C0-4AA6-9876-360D13F4B299}" srcOrd="0" destOrd="0" parTransId="{490FA85A-7B97-4B78-9991-3286BE8CDEE3}" sibTransId="{122343FC-A638-44D2-97A2-70EA3076D106}"/>
    <dgm:cxn modelId="{8C1A5027-A236-410B-81BB-FA8E450029D2}" type="presParOf" srcId="{42740B4F-BC3D-46E5-A44C-07420B415977}" destId="{530C6B45-6444-4FC2-9A1F-2C596C5D8F2C}" srcOrd="0" destOrd="0" presId="urn:microsoft.com/office/officeart/2005/8/layout/vList5"/>
    <dgm:cxn modelId="{679FCD14-5BCB-4D1A-BD7D-9282CE48694E}" type="presParOf" srcId="{530C6B45-6444-4FC2-9A1F-2C596C5D8F2C}" destId="{8CF6E81A-D9DA-459E-BF5B-B2EB6482F02D}" srcOrd="0" destOrd="0" presId="urn:microsoft.com/office/officeart/2005/8/layout/vList5"/>
    <dgm:cxn modelId="{6BC70210-560F-45F8-ADE3-A3CED38A5A1D}" type="presParOf" srcId="{530C6B45-6444-4FC2-9A1F-2C596C5D8F2C}" destId="{C661E5C2-9DFF-402C-B8F7-FB93DBCA29F7}" srcOrd="1" destOrd="0" presId="urn:microsoft.com/office/officeart/2005/8/layout/vList5"/>
    <dgm:cxn modelId="{9DCD22AC-5AD0-4FE5-9416-A41FD4B4BFF6}" type="presParOf" srcId="{42740B4F-BC3D-46E5-A44C-07420B415977}" destId="{3C92C52B-AA34-4A89-A2FF-81C1011ED5D2}" srcOrd="1" destOrd="0" presId="urn:microsoft.com/office/officeart/2005/8/layout/vList5"/>
    <dgm:cxn modelId="{AD23CDA5-1496-41C8-A06D-F97B07A0A3E7}" type="presParOf" srcId="{42740B4F-BC3D-46E5-A44C-07420B415977}" destId="{522DD3BB-41BB-4FD2-87EC-1A27022BEF29}" srcOrd="2" destOrd="0" presId="urn:microsoft.com/office/officeart/2005/8/layout/vList5"/>
    <dgm:cxn modelId="{19BC3950-3F6E-4962-8199-55D858EEB8B6}" type="presParOf" srcId="{522DD3BB-41BB-4FD2-87EC-1A27022BEF29}" destId="{E3688E20-7C57-4FA8-80B1-83A3B8AE13C2}" srcOrd="0" destOrd="0" presId="urn:microsoft.com/office/officeart/2005/8/layout/vList5"/>
    <dgm:cxn modelId="{60862201-C9B0-45B9-BB1E-66A12D71E0A0}" type="presParOf" srcId="{522DD3BB-41BB-4FD2-87EC-1A27022BEF29}" destId="{A1D3BB1E-0B72-41A5-AC6E-B66A245E7200}" srcOrd="1" destOrd="0" presId="urn:microsoft.com/office/officeart/2005/8/layout/vList5"/>
    <dgm:cxn modelId="{FD4796F1-CD64-4C86-9B13-F7C04AE3EEDD}" type="presParOf" srcId="{42740B4F-BC3D-46E5-A44C-07420B415977}" destId="{85C31878-EE9E-41F7-B323-F2D57D85F487}" srcOrd="3" destOrd="0" presId="urn:microsoft.com/office/officeart/2005/8/layout/vList5"/>
    <dgm:cxn modelId="{90BE985B-5453-4246-9B14-FC564BA8D67A}" type="presParOf" srcId="{42740B4F-BC3D-46E5-A44C-07420B415977}" destId="{0B6E4C59-5135-485E-8B02-68D2CFA40016}" srcOrd="4" destOrd="0" presId="urn:microsoft.com/office/officeart/2005/8/layout/vList5"/>
    <dgm:cxn modelId="{BB8CA6BB-C47C-4908-8983-60937D8121A1}" type="presParOf" srcId="{0B6E4C59-5135-485E-8B02-68D2CFA40016}" destId="{3B45285F-9986-4C75-B0A8-2CA7C59977B0}" srcOrd="0" destOrd="0" presId="urn:microsoft.com/office/officeart/2005/8/layout/vList5"/>
    <dgm:cxn modelId="{F16A2AAB-5208-452E-9553-77BB7B0FA89E}" type="presParOf" srcId="{0B6E4C59-5135-485E-8B02-68D2CFA40016}" destId="{F7958054-81A0-4687-9A37-0837DDA4472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81FE14-A5F9-4ED2-B775-B458E4C9E4C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B445F9AD-32A0-440F-9C26-87C18D3AF9F6}">
      <dgm:prSet/>
      <dgm:spPr/>
      <dgm:t>
        <a:bodyPr/>
        <a:lstStyle/>
        <a:p>
          <a:r>
            <a:rPr lang="en-US" noProof="0" dirty="0"/>
            <a:t>Define additional (custom) operations</a:t>
          </a:r>
        </a:p>
      </dgm:t>
    </dgm:pt>
    <dgm:pt modelId="{B5B0A2C8-1A43-47CD-A0D5-F63CFCDF4DBE}" type="parTrans" cxnId="{298C61B7-2258-402C-A56A-ED642BFBF1FB}">
      <dgm:prSet/>
      <dgm:spPr/>
      <dgm:t>
        <a:bodyPr/>
        <a:lstStyle/>
        <a:p>
          <a:endParaRPr lang="nl-NL"/>
        </a:p>
      </dgm:t>
    </dgm:pt>
    <dgm:pt modelId="{1CA3DAFE-DE31-41DE-81F9-2A59A8C0E3A5}" type="sibTrans" cxnId="{298C61B7-2258-402C-A56A-ED642BFBF1FB}">
      <dgm:prSet/>
      <dgm:spPr/>
      <dgm:t>
        <a:bodyPr/>
        <a:lstStyle/>
        <a:p>
          <a:endParaRPr lang="nl-NL"/>
        </a:p>
      </dgm:t>
    </dgm:pt>
    <dgm:pt modelId="{B08AAB85-A1EA-4DA2-95C4-849498986AE1}">
      <dgm:prSet/>
      <dgm:spPr/>
      <dgm:t>
        <a:bodyPr/>
        <a:lstStyle/>
        <a:p>
          <a:r>
            <a:rPr lang="en-US" noProof="0" dirty="0" err="1"/>
            <a:t>SearchParameter</a:t>
          </a:r>
          <a:endParaRPr lang="en-US" noProof="0" dirty="0"/>
        </a:p>
      </dgm:t>
    </dgm:pt>
    <dgm:pt modelId="{CCF07CC1-358E-44AE-87E0-8CA5E3070EB0}" type="parTrans" cxnId="{0AD5387D-D3F7-4D20-AE15-DF96DC3ED745}">
      <dgm:prSet/>
      <dgm:spPr/>
      <dgm:t>
        <a:bodyPr/>
        <a:lstStyle/>
        <a:p>
          <a:endParaRPr lang="nl-NL"/>
        </a:p>
      </dgm:t>
    </dgm:pt>
    <dgm:pt modelId="{DE422836-608F-4A47-BB1F-FB342E138F8C}" type="sibTrans" cxnId="{0AD5387D-D3F7-4D20-AE15-DF96DC3ED745}">
      <dgm:prSet/>
      <dgm:spPr/>
      <dgm:t>
        <a:bodyPr/>
        <a:lstStyle/>
        <a:p>
          <a:endParaRPr lang="nl-NL"/>
        </a:p>
      </dgm:t>
    </dgm:pt>
    <dgm:pt modelId="{4263931F-A448-4FBD-9501-65C1E362DDBD}">
      <dgm:prSet/>
      <dgm:spPr/>
      <dgm:t>
        <a:bodyPr/>
        <a:lstStyle/>
        <a:p>
          <a:r>
            <a:rPr lang="en-US" noProof="0" dirty="0"/>
            <a:t>Define additional (custom) searches</a:t>
          </a:r>
        </a:p>
      </dgm:t>
    </dgm:pt>
    <dgm:pt modelId="{CBAD97C7-872A-4D24-94CA-AFBB964826A6}" type="parTrans" cxnId="{3AF58A7F-FB95-427B-BF11-6CDC5FEA431A}">
      <dgm:prSet/>
      <dgm:spPr/>
      <dgm:t>
        <a:bodyPr/>
        <a:lstStyle/>
        <a:p>
          <a:endParaRPr lang="nl-NL"/>
        </a:p>
      </dgm:t>
    </dgm:pt>
    <dgm:pt modelId="{145CF539-95E8-4944-94B1-43C354277DAF}" type="sibTrans" cxnId="{3AF58A7F-FB95-427B-BF11-6CDC5FEA431A}">
      <dgm:prSet/>
      <dgm:spPr/>
      <dgm:t>
        <a:bodyPr/>
        <a:lstStyle/>
        <a:p>
          <a:endParaRPr lang="nl-NL"/>
        </a:p>
      </dgm:t>
    </dgm:pt>
    <dgm:pt modelId="{3FC49A24-5702-4836-A86E-DE552578A300}">
      <dgm:prSet/>
      <dgm:spPr/>
      <dgm:t>
        <a:bodyPr/>
        <a:lstStyle/>
        <a:p>
          <a:r>
            <a:rPr lang="en-US" noProof="0" dirty="0" err="1"/>
            <a:t>OperationDefinition</a:t>
          </a:r>
          <a:endParaRPr lang="en-US" noProof="0" dirty="0"/>
        </a:p>
      </dgm:t>
    </dgm:pt>
    <dgm:pt modelId="{B09ECA3A-9CA7-4B5D-8EFA-690497715B86}" type="parTrans" cxnId="{2FDBE6B7-9DBD-4509-913B-BDEC25BBA4E6}">
      <dgm:prSet/>
      <dgm:spPr/>
      <dgm:t>
        <a:bodyPr/>
        <a:lstStyle/>
        <a:p>
          <a:endParaRPr lang="nl-NL"/>
        </a:p>
      </dgm:t>
    </dgm:pt>
    <dgm:pt modelId="{DE25D8C8-EF6A-4C11-92C4-61B80D3CC442}" type="sibTrans" cxnId="{2FDBE6B7-9DBD-4509-913B-BDEC25BBA4E6}">
      <dgm:prSet/>
      <dgm:spPr/>
      <dgm:t>
        <a:bodyPr/>
        <a:lstStyle/>
        <a:p>
          <a:endParaRPr lang="nl-NL"/>
        </a:p>
      </dgm:t>
    </dgm:pt>
    <dgm:pt modelId="{E208A649-A800-489B-9AA2-D95D17E74384}">
      <dgm:prSet/>
      <dgm:spPr/>
      <dgm:t>
        <a:bodyPr/>
        <a:lstStyle/>
        <a:p>
          <a:r>
            <a:rPr lang="en-US" noProof="0" dirty="0"/>
            <a:t>Compartment Definition</a:t>
          </a:r>
        </a:p>
      </dgm:t>
    </dgm:pt>
    <dgm:pt modelId="{00081042-2368-4134-A891-A9B338CE6927}" type="parTrans" cxnId="{EDAD6C08-374D-4DE4-8C59-A9F45F9434E9}">
      <dgm:prSet/>
      <dgm:spPr/>
      <dgm:t>
        <a:bodyPr/>
        <a:lstStyle/>
        <a:p>
          <a:endParaRPr lang="en-US"/>
        </a:p>
      </dgm:t>
    </dgm:pt>
    <dgm:pt modelId="{1D2F1659-9317-467B-AE4E-EABE8B8EDA69}" type="sibTrans" cxnId="{EDAD6C08-374D-4DE4-8C59-A9F45F9434E9}">
      <dgm:prSet/>
      <dgm:spPr/>
      <dgm:t>
        <a:bodyPr/>
        <a:lstStyle/>
        <a:p>
          <a:endParaRPr lang="en-US"/>
        </a:p>
      </dgm:t>
    </dgm:pt>
    <dgm:pt modelId="{2AC5DF56-A4F8-4E25-A192-FA8059C8DFB5}">
      <dgm:prSet/>
      <dgm:spPr/>
      <dgm:t>
        <a:bodyPr/>
        <a:lstStyle/>
        <a:p>
          <a:r>
            <a:rPr lang="en-US" noProof="0" dirty="0"/>
            <a:t>Define access to (related) resources</a:t>
          </a:r>
        </a:p>
      </dgm:t>
    </dgm:pt>
    <dgm:pt modelId="{E403D2FB-3CDC-4411-ADBC-F26B101AC53E}" type="parTrans" cxnId="{D66CCE89-5465-400E-8867-C1818D773D19}">
      <dgm:prSet/>
      <dgm:spPr/>
      <dgm:t>
        <a:bodyPr/>
        <a:lstStyle/>
        <a:p>
          <a:endParaRPr lang="en-US"/>
        </a:p>
      </dgm:t>
    </dgm:pt>
    <dgm:pt modelId="{1BB6B2C3-B938-4121-A052-B90DD1D06C3E}" type="sibTrans" cxnId="{D66CCE89-5465-400E-8867-C1818D773D19}">
      <dgm:prSet/>
      <dgm:spPr/>
      <dgm:t>
        <a:bodyPr/>
        <a:lstStyle/>
        <a:p>
          <a:endParaRPr lang="en-US"/>
        </a:p>
      </dgm:t>
    </dgm:pt>
    <dgm:pt modelId="{D9545440-9DC0-4D4A-9D3F-8A9121734B37}">
      <dgm:prSet/>
      <dgm:spPr/>
      <dgm:t>
        <a:bodyPr/>
        <a:lstStyle/>
        <a:p>
          <a:r>
            <a:rPr lang="en-US" noProof="0" dirty="0" err="1"/>
            <a:t>MessageDefinition</a:t>
          </a:r>
          <a:endParaRPr lang="en-US" noProof="0" dirty="0"/>
        </a:p>
      </dgm:t>
    </dgm:pt>
    <dgm:pt modelId="{DAC46961-70FE-4823-9CCF-1CD25A7054CC}" type="parTrans" cxnId="{DBB403BA-D7CC-4B87-B7D2-8E3CFE4C6DE7}">
      <dgm:prSet/>
      <dgm:spPr/>
      <dgm:t>
        <a:bodyPr/>
        <a:lstStyle/>
        <a:p>
          <a:endParaRPr lang="en-US"/>
        </a:p>
      </dgm:t>
    </dgm:pt>
    <dgm:pt modelId="{4D50F9CB-E104-4AD1-A109-57C55CAF18A2}" type="sibTrans" cxnId="{DBB403BA-D7CC-4B87-B7D2-8E3CFE4C6DE7}">
      <dgm:prSet/>
      <dgm:spPr/>
      <dgm:t>
        <a:bodyPr/>
        <a:lstStyle/>
        <a:p>
          <a:endParaRPr lang="en-US"/>
        </a:p>
      </dgm:t>
    </dgm:pt>
    <dgm:pt modelId="{B640255B-D869-47BA-B350-7B0DD6E4334B}">
      <dgm:prSet/>
      <dgm:spPr/>
      <dgm:t>
        <a:bodyPr/>
        <a:lstStyle/>
        <a:p>
          <a:r>
            <a:rPr lang="en-US" noProof="0" dirty="0"/>
            <a:t>Define message events, content &amp; allowed responses</a:t>
          </a:r>
        </a:p>
      </dgm:t>
    </dgm:pt>
    <dgm:pt modelId="{5C5CDBC9-B5DD-4187-9C33-27BF665DAA3D}" type="parTrans" cxnId="{A7B7D9DC-23CA-4C43-962A-F4FF98409BF2}">
      <dgm:prSet/>
      <dgm:spPr/>
      <dgm:t>
        <a:bodyPr/>
        <a:lstStyle/>
        <a:p>
          <a:endParaRPr lang="en-US"/>
        </a:p>
      </dgm:t>
    </dgm:pt>
    <dgm:pt modelId="{FB452C69-44C4-43EC-8367-EF964B0253B7}" type="sibTrans" cxnId="{A7B7D9DC-23CA-4C43-962A-F4FF98409BF2}">
      <dgm:prSet/>
      <dgm:spPr/>
      <dgm:t>
        <a:bodyPr/>
        <a:lstStyle/>
        <a:p>
          <a:endParaRPr lang="en-US"/>
        </a:p>
      </dgm:t>
    </dgm:pt>
    <dgm:pt modelId="{E47FC6A1-B1C2-4CB2-83DC-86DAC7878C8A}" type="pres">
      <dgm:prSet presAssocID="{2581FE14-A5F9-4ED2-B775-B458E4C9E4C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317A6EC-A889-4326-AAEB-9C9D20D01747}" type="pres">
      <dgm:prSet presAssocID="{3FC49A24-5702-4836-A86E-DE552578A300}" presName="linNode" presStyleCnt="0"/>
      <dgm:spPr/>
    </dgm:pt>
    <dgm:pt modelId="{1B84A053-D84A-407D-A05D-FCF75DAF8223}" type="pres">
      <dgm:prSet presAssocID="{3FC49A24-5702-4836-A86E-DE552578A300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E93839-6012-451F-AB2C-CCEF6ED724AE}" type="pres">
      <dgm:prSet presAssocID="{3FC49A24-5702-4836-A86E-DE552578A300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556757-858E-4F03-A0E0-1F0E8519776D}" type="pres">
      <dgm:prSet presAssocID="{DE25D8C8-EF6A-4C11-92C4-61B80D3CC442}" presName="sp" presStyleCnt="0"/>
      <dgm:spPr/>
    </dgm:pt>
    <dgm:pt modelId="{C0BEAC90-AAF6-4E61-A8A0-751AC0310207}" type="pres">
      <dgm:prSet presAssocID="{B08AAB85-A1EA-4DA2-95C4-849498986AE1}" presName="linNode" presStyleCnt="0"/>
      <dgm:spPr/>
    </dgm:pt>
    <dgm:pt modelId="{F3B84CD6-8613-4810-9D78-6D76F49E84BE}" type="pres">
      <dgm:prSet presAssocID="{B08AAB85-A1EA-4DA2-95C4-849498986AE1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1B64D3-A2D8-463D-8223-7EB69F2B0486}" type="pres">
      <dgm:prSet presAssocID="{B08AAB85-A1EA-4DA2-95C4-849498986AE1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7E93E9-AFB8-4C08-9CF8-4E49B1308031}" type="pres">
      <dgm:prSet presAssocID="{DE422836-608F-4A47-BB1F-FB342E138F8C}" presName="sp" presStyleCnt="0"/>
      <dgm:spPr/>
    </dgm:pt>
    <dgm:pt modelId="{D3754369-2E4A-4D04-9ED6-2EB4A281B655}" type="pres">
      <dgm:prSet presAssocID="{E208A649-A800-489B-9AA2-D95D17E74384}" presName="linNode" presStyleCnt="0"/>
      <dgm:spPr/>
    </dgm:pt>
    <dgm:pt modelId="{EB643CCB-C81D-48DB-A79C-91B9A3E6B452}" type="pres">
      <dgm:prSet presAssocID="{E208A649-A800-489B-9AA2-D95D17E74384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6B8E8A-8D0A-4586-96CC-1BC13C9DFCA7}" type="pres">
      <dgm:prSet presAssocID="{E208A649-A800-489B-9AA2-D95D17E74384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16D740-791B-4894-972A-D65D3F85D65D}" type="pres">
      <dgm:prSet presAssocID="{1D2F1659-9317-467B-AE4E-EABE8B8EDA69}" presName="sp" presStyleCnt="0"/>
      <dgm:spPr/>
    </dgm:pt>
    <dgm:pt modelId="{B21A23D2-1667-4BBA-A35E-70DFC78BC102}" type="pres">
      <dgm:prSet presAssocID="{D9545440-9DC0-4D4A-9D3F-8A9121734B37}" presName="linNode" presStyleCnt="0"/>
      <dgm:spPr/>
    </dgm:pt>
    <dgm:pt modelId="{EFA42699-E8C9-4D17-B6D6-650DB0ED1D85}" type="pres">
      <dgm:prSet presAssocID="{D9545440-9DC0-4D4A-9D3F-8A9121734B37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CE56C-4CFC-4C11-BC0A-76DA610C1C7E}" type="pres">
      <dgm:prSet presAssocID="{D9545440-9DC0-4D4A-9D3F-8A9121734B37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A611C8-FDA7-4B14-B75B-49DC49B56900}" type="presOf" srcId="{B08AAB85-A1EA-4DA2-95C4-849498986AE1}" destId="{F3B84CD6-8613-4810-9D78-6D76F49E84BE}" srcOrd="0" destOrd="0" presId="urn:microsoft.com/office/officeart/2005/8/layout/vList5"/>
    <dgm:cxn modelId="{3CBBE7EF-35D5-4315-BD10-EB36602CE3C9}" type="presOf" srcId="{3FC49A24-5702-4836-A86E-DE552578A300}" destId="{1B84A053-D84A-407D-A05D-FCF75DAF8223}" srcOrd="0" destOrd="0" presId="urn:microsoft.com/office/officeart/2005/8/layout/vList5"/>
    <dgm:cxn modelId="{11821AE7-7D3E-4E8B-86CC-44161D7A3028}" type="presOf" srcId="{B640255B-D869-47BA-B350-7B0DD6E4334B}" destId="{F2FCE56C-4CFC-4C11-BC0A-76DA610C1C7E}" srcOrd="0" destOrd="0" presId="urn:microsoft.com/office/officeart/2005/8/layout/vList5"/>
    <dgm:cxn modelId="{92496838-B992-46D5-8A04-36B6E448437C}" type="presOf" srcId="{4263931F-A448-4FBD-9501-65C1E362DDBD}" destId="{E31B64D3-A2D8-463D-8223-7EB69F2B0486}" srcOrd="0" destOrd="0" presId="urn:microsoft.com/office/officeart/2005/8/layout/vList5"/>
    <dgm:cxn modelId="{298C61B7-2258-402C-A56A-ED642BFBF1FB}" srcId="{3FC49A24-5702-4836-A86E-DE552578A300}" destId="{B445F9AD-32A0-440F-9C26-87C18D3AF9F6}" srcOrd="0" destOrd="0" parTransId="{B5B0A2C8-1A43-47CD-A0D5-F63CFCDF4DBE}" sibTransId="{1CA3DAFE-DE31-41DE-81F9-2A59A8C0E3A5}"/>
    <dgm:cxn modelId="{EDAD6C08-374D-4DE4-8C59-A9F45F9434E9}" srcId="{2581FE14-A5F9-4ED2-B775-B458E4C9E4C1}" destId="{E208A649-A800-489B-9AA2-D95D17E74384}" srcOrd="2" destOrd="0" parTransId="{00081042-2368-4134-A891-A9B338CE6927}" sibTransId="{1D2F1659-9317-467B-AE4E-EABE8B8EDA69}"/>
    <dgm:cxn modelId="{DBB403BA-D7CC-4B87-B7D2-8E3CFE4C6DE7}" srcId="{2581FE14-A5F9-4ED2-B775-B458E4C9E4C1}" destId="{D9545440-9DC0-4D4A-9D3F-8A9121734B37}" srcOrd="3" destOrd="0" parTransId="{DAC46961-70FE-4823-9CCF-1CD25A7054CC}" sibTransId="{4D50F9CB-E104-4AD1-A109-57C55CAF18A2}"/>
    <dgm:cxn modelId="{2FDBE6B7-9DBD-4509-913B-BDEC25BBA4E6}" srcId="{2581FE14-A5F9-4ED2-B775-B458E4C9E4C1}" destId="{3FC49A24-5702-4836-A86E-DE552578A300}" srcOrd="0" destOrd="0" parTransId="{B09ECA3A-9CA7-4B5D-8EFA-690497715B86}" sibTransId="{DE25D8C8-EF6A-4C11-92C4-61B80D3CC442}"/>
    <dgm:cxn modelId="{0AD5387D-D3F7-4D20-AE15-DF96DC3ED745}" srcId="{2581FE14-A5F9-4ED2-B775-B458E4C9E4C1}" destId="{B08AAB85-A1EA-4DA2-95C4-849498986AE1}" srcOrd="1" destOrd="0" parTransId="{CCF07CC1-358E-44AE-87E0-8CA5E3070EB0}" sibTransId="{DE422836-608F-4A47-BB1F-FB342E138F8C}"/>
    <dgm:cxn modelId="{3AF58A7F-FB95-427B-BF11-6CDC5FEA431A}" srcId="{B08AAB85-A1EA-4DA2-95C4-849498986AE1}" destId="{4263931F-A448-4FBD-9501-65C1E362DDBD}" srcOrd="0" destOrd="0" parTransId="{CBAD97C7-872A-4D24-94CA-AFBB964826A6}" sibTransId="{145CF539-95E8-4944-94B1-43C354277DAF}"/>
    <dgm:cxn modelId="{FF103D3C-5562-48E9-8F79-76F7F563D949}" type="presOf" srcId="{E208A649-A800-489B-9AA2-D95D17E74384}" destId="{EB643CCB-C81D-48DB-A79C-91B9A3E6B452}" srcOrd="0" destOrd="0" presId="urn:microsoft.com/office/officeart/2005/8/layout/vList5"/>
    <dgm:cxn modelId="{083E0A7B-7F13-4063-A817-116351FA3B59}" type="presOf" srcId="{2AC5DF56-A4F8-4E25-A192-FA8059C8DFB5}" destId="{DE6B8E8A-8D0A-4586-96CC-1BC13C9DFCA7}" srcOrd="0" destOrd="0" presId="urn:microsoft.com/office/officeart/2005/8/layout/vList5"/>
    <dgm:cxn modelId="{D66CCE89-5465-400E-8867-C1818D773D19}" srcId="{E208A649-A800-489B-9AA2-D95D17E74384}" destId="{2AC5DF56-A4F8-4E25-A192-FA8059C8DFB5}" srcOrd="0" destOrd="0" parTransId="{E403D2FB-3CDC-4411-ADBC-F26B101AC53E}" sibTransId="{1BB6B2C3-B938-4121-A052-B90DD1D06C3E}"/>
    <dgm:cxn modelId="{CDBBB85E-BC96-4108-ADF1-7D06045F69BB}" type="presOf" srcId="{2581FE14-A5F9-4ED2-B775-B458E4C9E4C1}" destId="{E47FC6A1-B1C2-4CB2-83DC-86DAC7878C8A}" srcOrd="0" destOrd="0" presId="urn:microsoft.com/office/officeart/2005/8/layout/vList5"/>
    <dgm:cxn modelId="{9122A73F-041B-4B60-A6DC-A5E71B310883}" type="presOf" srcId="{D9545440-9DC0-4D4A-9D3F-8A9121734B37}" destId="{EFA42699-E8C9-4D17-B6D6-650DB0ED1D85}" srcOrd="0" destOrd="0" presId="urn:microsoft.com/office/officeart/2005/8/layout/vList5"/>
    <dgm:cxn modelId="{0A9E8893-21E9-4BE9-9A2C-077DF535705F}" type="presOf" srcId="{B445F9AD-32A0-440F-9C26-87C18D3AF9F6}" destId="{11E93839-6012-451F-AB2C-CCEF6ED724AE}" srcOrd="0" destOrd="0" presId="urn:microsoft.com/office/officeart/2005/8/layout/vList5"/>
    <dgm:cxn modelId="{A7B7D9DC-23CA-4C43-962A-F4FF98409BF2}" srcId="{D9545440-9DC0-4D4A-9D3F-8A9121734B37}" destId="{B640255B-D869-47BA-B350-7B0DD6E4334B}" srcOrd="0" destOrd="0" parTransId="{5C5CDBC9-B5DD-4187-9C33-27BF665DAA3D}" sibTransId="{FB452C69-44C4-43EC-8367-EF964B0253B7}"/>
    <dgm:cxn modelId="{7431AC78-0BC2-4757-8155-FBC0D0A2D3D1}" type="presParOf" srcId="{E47FC6A1-B1C2-4CB2-83DC-86DAC7878C8A}" destId="{2317A6EC-A889-4326-AAEB-9C9D20D01747}" srcOrd="0" destOrd="0" presId="urn:microsoft.com/office/officeart/2005/8/layout/vList5"/>
    <dgm:cxn modelId="{2512F146-8461-485B-9833-0BAE05131F8F}" type="presParOf" srcId="{2317A6EC-A889-4326-AAEB-9C9D20D01747}" destId="{1B84A053-D84A-407D-A05D-FCF75DAF8223}" srcOrd="0" destOrd="0" presId="urn:microsoft.com/office/officeart/2005/8/layout/vList5"/>
    <dgm:cxn modelId="{182490A2-D087-4EA0-AD0C-C782AB1CC1C4}" type="presParOf" srcId="{2317A6EC-A889-4326-AAEB-9C9D20D01747}" destId="{11E93839-6012-451F-AB2C-CCEF6ED724AE}" srcOrd="1" destOrd="0" presId="urn:microsoft.com/office/officeart/2005/8/layout/vList5"/>
    <dgm:cxn modelId="{89C111F6-1028-40E6-B549-894A13A27879}" type="presParOf" srcId="{E47FC6A1-B1C2-4CB2-83DC-86DAC7878C8A}" destId="{CA556757-858E-4F03-A0E0-1F0E8519776D}" srcOrd="1" destOrd="0" presId="urn:microsoft.com/office/officeart/2005/8/layout/vList5"/>
    <dgm:cxn modelId="{6EF22E16-130A-4D3F-B714-62F158447BEE}" type="presParOf" srcId="{E47FC6A1-B1C2-4CB2-83DC-86DAC7878C8A}" destId="{C0BEAC90-AAF6-4E61-A8A0-751AC0310207}" srcOrd="2" destOrd="0" presId="urn:microsoft.com/office/officeart/2005/8/layout/vList5"/>
    <dgm:cxn modelId="{FB569A84-59F2-4D1E-8F35-27CA750E2499}" type="presParOf" srcId="{C0BEAC90-AAF6-4E61-A8A0-751AC0310207}" destId="{F3B84CD6-8613-4810-9D78-6D76F49E84BE}" srcOrd="0" destOrd="0" presId="urn:microsoft.com/office/officeart/2005/8/layout/vList5"/>
    <dgm:cxn modelId="{D9EB3D1F-C406-4FAD-977D-DFCA59FFA8A7}" type="presParOf" srcId="{C0BEAC90-AAF6-4E61-A8A0-751AC0310207}" destId="{E31B64D3-A2D8-463D-8223-7EB69F2B0486}" srcOrd="1" destOrd="0" presId="urn:microsoft.com/office/officeart/2005/8/layout/vList5"/>
    <dgm:cxn modelId="{7CA6423A-232E-4286-9776-35041A303473}" type="presParOf" srcId="{E47FC6A1-B1C2-4CB2-83DC-86DAC7878C8A}" destId="{D77E93E9-AFB8-4C08-9CF8-4E49B1308031}" srcOrd="3" destOrd="0" presId="urn:microsoft.com/office/officeart/2005/8/layout/vList5"/>
    <dgm:cxn modelId="{18055B67-AAEA-469A-96E4-226C13AE5A96}" type="presParOf" srcId="{E47FC6A1-B1C2-4CB2-83DC-86DAC7878C8A}" destId="{D3754369-2E4A-4D04-9ED6-2EB4A281B655}" srcOrd="4" destOrd="0" presId="urn:microsoft.com/office/officeart/2005/8/layout/vList5"/>
    <dgm:cxn modelId="{5A5A464B-78E3-4EEE-97B8-F7EF9275059C}" type="presParOf" srcId="{D3754369-2E4A-4D04-9ED6-2EB4A281B655}" destId="{EB643CCB-C81D-48DB-A79C-91B9A3E6B452}" srcOrd="0" destOrd="0" presId="urn:microsoft.com/office/officeart/2005/8/layout/vList5"/>
    <dgm:cxn modelId="{F7E080A1-CADC-4CD9-BFE9-A7EA68DF3B4B}" type="presParOf" srcId="{D3754369-2E4A-4D04-9ED6-2EB4A281B655}" destId="{DE6B8E8A-8D0A-4586-96CC-1BC13C9DFCA7}" srcOrd="1" destOrd="0" presId="urn:microsoft.com/office/officeart/2005/8/layout/vList5"/>
    <dgm:cxn modelId="{2C65D04C-6948-4256-80F0-041A6ECA0A8F}" type="presParOf" srcId="{E47FC6A1-B1C2-4CB2-83DC-86DAC7878C8A}" destId="{9A16D740-791B-4894-972A-D65D3F85D65D}" srcOrd="5" destOrd="0" presId="urn:microsoft.com/office/officeart/2005/8/layout/vList5"/>
    <dgm:cxn modelId="{AA20FD33-A4CF-4DE7-AB1B-BAE2F043BE32}" type="presParOf" srcId="{E47FC6A1-B1C2-4CB2-83DC-86DAC7878C8A}" destId="{B21A23D2-1667-4BBA-A35E-70DFC78BC102}" srcOrd="6" destOrd="0" presId="urn:microsoft.com/office/officeart/2005/8/layout/vList5"/>
    <dgm:cxn modelId="{95EBFB03-66A1-46C4-A152-6025B227B54E}" type="presParOf" srcId="{B21A23D2-1667-4BBA-A35E-70DFC78BC102}" destId="{EFA42699-E8C9-4D17-B6D6-650DB0ED1D85}" srcOrd="0" destOrd="0" presId="urn:microsoft.com/office/officeart/2005/8/layout/vList5"/>
    <dgm:cxn modelId="{FE710CE4-1670-42CF-BD77-CD5401D66965}" type="presParOf" srcId="{B21A23D2-1667-4BBA-A35E-70DFC78BC102}" destId="{F2FCE56C-4CFC-4C11-BC0A-76DA610C1C7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AC65F94-0FB8-493A-96E1-336B6A5D8D99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C94D7DAE-B305-4FA0-B1EF-DE0CDE26CA2E}">
      <dgm:prSet phldrT="[Text]"/>
      <dgm:spPr/>
      <dgm:t>
        <a:bodyPr/>
        <a:lstStyle/>
        <a:p>
          <a:r>
            <a:rPr lang="en-US" dirty="0" err="1"/>
            <a:t>CapabilityStatement</a:t>
          </a:r>
          <a:endParaRPr lang="nl-NL" dirty="0"/>
        </a:p>
      </dgm:t>
    </dgm:pt>
    <dgm:pt modelId="{3938AD71-EF93-4E01-9D0D-31B3507C5E6E}" type="parTrans" cxnId="{A6BD7F45-2AD0-4582-8E4D-3C0BF6C64F02}">
      <dgm:prSet/>
      <dgm:spPr/>
      <dgm:t>
        <a:bodyPr/>
        <a:lstStyle/>
        <a:p>
          <a:endParaRPr lang="nl-NL"/>
        </a:p>
      </dgm:t>
    </dgm:pt>
    <dgm:pt modelId="{B4F47D31-FD64-4929-A2B5-56961CB664DF}" type="sibTrans" cxnId="{A6BD7F45-2AD0-4582-8E4D-3C0BF6C64F02}">
      <dgm:prSet/>
      <dgm:spPr/>
      <dgm:t>
        <a:bodyPr/>
        <a:lstStyle/>
        <a:p>
          <a:endParaRPr lang="nl-NL"/>
        </a:p>
      </dgm:t>
    </dgm:pt>
    <dgm:pt modelId="{EF11748A-C0B9-4644-94B7-F2652F656A7C}">
      <dgm:prSet/>
      <dgm:spPr/>
      <dgm:t>
        <a:bodyPr/>
        <a:lstStyle/>
        <a:p>
          <a:r>
            <a:rPr lang="nl-NL" dirty="0"/>
            <a:t>Define set of compliance tests against a FHIR </a:t>
          </a:r>
          <a:r>
            <a:rPr lang="nl-NL" dirty="0" smtClean="0"/>
            <a:t>client and server</a:t>
          </a:r>
          <a:endParaRPr lang="nl-NL" dirty="0"/>
        </a:p>
      </dgm:t>
    </dgm:pt>
    <dgm:pt modelId="{7CFCDBDA-34A7-40B9-9F4C-6D08EFAF51E2}" type="parTrans" cxnId="{9F0617D5-7860-46C5-ABA1-5FE376E1EE2D}">
      <dgm:prSet/>
      <dgm:spPr/>
      <dgm:t>
        <a:bodyPr/>
        <a:lstStyle/>
        <a:p>
          <a:endParaRPr lang="nl-NL"/>
        </a:p>
      </dgm:t>
    </dgm:pt>
    <dgm:pt modelId="{FA6DD614-BA76-4268-BC1D-0EF6D65875AC}" type="sibTrans" cxnId="{9F0617D5-7860-46C5-ABA1-5FE376E1EE2D}">
      <dgm:prSet/>
      <dgm:spPr/>
      <dgm:t>
        <a:bodyPr/>
        <a:lstStyle/>
        <a:p>
          <a:endParaRPr lang="nl-NL"/>
        </a:p>
      </dgm:t>
    </dgm:pt>
    <dgm:pt modelId="{38BFE7B4-0684-4FF1-9A27-0D7F6CB7D84E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</a:t>
          </a:r>
          <a:r>
            <a:rPr lang="nl-NL" dirty="0" err="1"/>
            <a:t>how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FHIR in a </a:t>
          </a:r>
          <a:r>
            <a:rPr lang="nl-NL" dirty="0" err="1"/>
            <a:t>specific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case</a:t>
          </a:r>
        </a:p>
      </dgm:t>
    </dgm:pt>
    <dgm:pt modelId="{9DCDD921-0FAB-4121-AFDF-DD13FA1AA017}" type="parTrans" cxnId="{9FE93E0A-681C-45D2-8026-74EDE2C97206}">
      <dgm:prSet/>
      <dgm:spPr/>
      <dgm:t>
        <a:bodyPr/>
        <a:lstStyle/>
        <a:p>
          <a:endParaRPr lang="nl-NL"/>
        </a:p>
      </dgm:t>
    </dgm:pt>
    <dgm:pt modelId="{70CBFCCF-B494-4D51-B1C6-68E104A09504}" type="sibTrans" cxnId="{9FE93E0A-681C-45D2-8026-74EDE2C97206}">
      <dgm:prSet/>
      <dgm:spPr/>
      <dgm:t>
        <a:bodyPr/>
        <a:lstStyle/>
        <a:p>
          <a:endParaRPr lang="nl-NL"/>
        </a:p>
      </dgm:t>
    </dgm:pt>
    <dgm:pt modelId="{C6D8513B-A7FA-484C-9731-7B728FEDFE7C}">
      <dgm:prSet/>
      <dgm:spPr/>
      <dgm:t>
        <a:bodyPr/>
        <a:lstStyle/>
        <a:p>
          <a:r>
            <a:rPr lang="nl-NL" dirty="0"/>
            <a:t>TestScript</a:t>
          </a:r>
        </a:p>
      </dgm:t>
    </dgm:pt>
    <dgm:pt modelId="{7668A371-A4F3-4286-A2AF-9124A8EC96C0}" type="parTrans" cxnId="{897DE4BF-C3B5-483B-A1CC-7BC523B26568}">
      <dgm:prSet/>
      <dgm:spPr/>
      <dgm:t>
        <a:bodyPr/>
        <a:lstStyle/>
        <a:p>
          <a:endParaRPr lang="nl-NL"/>
        </a:p>
      </dgm:t>
    </dgm:pt>
    <dgm:pt modelId="{8DF1BDB6-6103-4B92-8173-715422E562BD}" type="sibTrans" cxnId="{897DE4BF-C3B5-483B-A1CC-7BC523B26568}">
      <dgm:prSet/>
      <dgm:spPr/>
      <dgm:t>
        <a:bodyPr/>
        <a:lstStyle/>
        <a:p>
          <a:endParaRPr lang="nl-NL"/>
        </a:p>
      </dgm:t>
    </dgm:pt>
    <dgm:pt modelId="{F1B8165D-3A69-40E7-959E-21B76147E86C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(</a:t>
          </a:r>
          <a:r>
            <a:rPr lang="nl-NL" dirty="0" err="1"/>
            <a:t>actual</a:t>
          </a:r>
          <a:r>
            <a:rPr lang="nl-NL" dirty="0"/>
            <a:t> or </a:t>
          </a:r>
          <a:r>
            <a:rPr lang="nl-NL" dirty="0" err="1"/>
            <a:t>required</a:t>
          </a:r>
          <a:r>
            <a:rPr lang="nl-NL" dirty="0"/>
            <a:t>) server </a:t>
          </a:r>
          <a:r>
            <a:rPr lang="nl-NL" dirty="0" err="1"/>
            <a:t>capabilities</a:t>
          </a:r>
          <a:endParaRPr lang="nl-NL" dirty="0"/>
        </a:p>
      </dgm:t>
    </dgm:pt>
    <dgm:pt modelId="{93B03D12-EEDC-4DE9-81CF-003FC3075E21}" type="parTrans" cxnId="{2A2D2DF1-D676-4FDF-854A-6B7915403624}">
      <dgm:prSet/>
      <dgm:spPr/>
      <dgm:t>
        <a:bodyPr/>
        <a:lstStyle/>
        <a:p>
          <a:endParaRPr lang="nl-NL"/>
        </a:p>
      </dgm:t>
    </dgm:pt>
    <dgm:pt modelId="{CE8FFF91-3E9B-43C6-A9ED-9D3CA7087103}" type="sibTrans" cxnId="{2A2D2DF1-D676-4FDF-854A-6B7915403624}">
      <dgm:prSet/>
      <dgm:spPr/>
      <dgm:t>
        <a:bodyPr/>
        <a:lstStyle/>
        <a:p>
          <a:endParaRPr lang="nl-NL"/>
        </a:p>
      </dgm:t>
    </dgm:pt>
    <dgm:pt modelId="{85BF50A2-29B9-4048-A53B-0CED849A16B2}">
      <dgm:prSet phldrT="[Text]"/>
      <dgm:spPr/>
      <dgm:t>
        <a:bodyPr/>
        <a:lstStyle/>
        <a:p>
          <a:r>
            <a:rPr lang="nl-NL" dirty="0"/>
            <a:t>ImplementationGuide</a:t>
          </a:r>
        </a:p>
      </dgm:t>
    </dgm:pt>
    <dgm:pt modelId="{CE9EB1FB-D800-4C13-AF06-47E80495D1E2}" type="parTrans" cxnId="{B229A291-F397-45EE-83DC-BB3CBC462A53}">
      <dgm:prSet/>
      <dgm:spPr/>
      <dgm:t>
        <a:bodyPr/>
        <a:lstStyle/>
        <a:p>
          <a:endParaRPr lang="nl-NL"/>
        </a:p>
      </dgm:t>
    </dgm:pt>
    <dgm:pt modelId="{05A1C0B8-2BC8-4127-B477-6D39AF411048}" type="sibTrans" cxnId="{B229A291-F397-45EE-83DC-BB3CBC462A53}">
      <dgm:prSet/>
      <dgm:spPr/>
      <dgm:t>
        <a:bodyPr/>
        <a:lstStyle/>
        <a:p>
          <a:endParaRPr lang="nl-NL"/>
        </a:p>
      </dgm:t>
    </dgm:pt>
    <dgm:pt modelId="{A01686E2-DD07-469C-AFCA-A22C235C2E4C}">
      <dgm:prSet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C0D4997C-8694-4275-838C-180EFE2CDD35}" type="parTrans" cxnId="{5656E4AE-EC88-448E-8829-75C285444435}">
      <dgm:prSet/>
      <dgm:spPr/>
      <dgm:t>
        <a:bodyPr/>
        <a:lstStyle/>
        <a:p>
          <a:endParaRPr lang="nl-NL"/>
        </a:p>
      </dgm:t>
    </dgm:pt>
    <dgm:pt modelId="{CFA2B570-EBD1-406A-A02D-349736C59E20}" type="sibTrans" cxnId="{5656E4AE-EC88-448E-8829-75C285444435}">
      <dgm:prSet/>
      <dgm:spPr/>
      <dgm:t>
        <a:bodyPr/>
        <a:lstStyle/>
        <a:p>
          <a:endParaRPr lang="nl-NL"/>
        </a:p>
      </dgm:t>
    </dgm:pt>
    <dgm:pt modelId="{2AF58D65-B003-4D61-BA77-1F8AA3D7BE44}">
      <dgm:prSet/>
      <dgm:spPr/>
      <dgm:t>
        <a:bodyPr/>
        <a:lstStyle/>
        <a:p>
          <a:r>
            <a:rPr lang="en-US" dirty="0" smtClean="0"/>
            <a:t>Define a </a:t>
          </a:r>
          <a:r>
            <a:rPr lang="en-US" dirty="0"/>
            <a:t>workflow showing how resources work together</a:t>
          </a:r>
          <a:endParaRPr lang="nl-NL" dirty="0"/>
        </a:p>
      </dgm:t>
    </dgm:pt>
    <dgm:pt modelId="{9B5014A7-EE7B-4EE4-9D25-3B485DE0EDFC}" type="parTrans" cxnId="{42376861-BCBA-4C70-B2B4-022797E50EF6}">
      <dgm:prSet/>
      <dgm:spPr/>
      <dgm:t>
        <a:bodyPr/>
        <a:lstStyle/>
        <a:p>
          <a:endParaRPr lang="nl-NL"/>
        </a:p>
      </dgm:t>
    </dgm:pt>
    <dgm:pt modelId="{4E6A1F3B-C48B-4877-8B62-5A8FDB645A5D}" type="sibTrans" cxnId="{42376861-BCBA-4C70-B2B4-022797E50EF6}">
      <dgm:prSet/>
      <dgm:spPr/>
      <dgm:t>
        <a:bodyPr/>
        <a:lstStyle/>
        <a:p>
          <a:endParaRPr lang="nl-NL"/>
        </a:p>
      </dgm:t>
    </dgm:pt>
    <dgm:pt modelId="{DA6ED2C3-5ED3-4718-BA65-9A587E196A91}" type="pres">
      <dgm:prSet presAssocID="{2AC65F94-0FB8-493A-96E1-336B6A5D8D9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3E17E82-DAD0-404A-A964-F2F81CD7532E}" type="pres">
      <dgm:prSet presAssocID="{C94D7DAE-B305-4FA0-B1EF-DE0CDE26CA2E}" presName="linNode" presStyleCnt="0"/>
      <dgm:spPr/>
    </dgm:pt>
    <dgm:pt modelId="{57D0E486-E6AD-4781-9AFC-705D9109A168}" type="pres">
      <dgm:prSet presAssocID="{C94D7DAE-B305-4FA0-B1EF-DE0CDE26CA2E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CBAFD9-8705-4116-82EA-3817AA29803E}" type="pres">
      <dgm:prSet presAssocID="{C94D7DAE-B305-4FA0-B1EF-DE0CDE26CA2E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C7CCC2-C1EC-491A-855D-CA1E5ED7BB94}" type="pres">
      <dgm:prSet presAssocID="{B4F47D31-FD64-4929-A2B5-56961CB664DF}" presName="sp" presStyleCnt="0"/>
      <dgm:spPr/>
    </dgm:pt>
    <dgm:pt modelId="{C2E816B3-EBC3-47C3-97F3-730483409ED0}" type="pres">
      <dgm:prSet presAssocID="{85BF50A2-29B9-4048-A53B-0CED849A16B2}" presName="linNode" presStyleCnt="0"/>
      <dgm:spPr/>
    </dgm:pt>
    <dgm:pt modelId="{37974712-B05D-4AD1-B5FE-2297DF272A1E}" type="pres">
      <dgm:prSet presAssocID="{85BF50A2-29B9-4048-A53B-0CED849A16B2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C5B497-DAF9-4D24-A300-5FB3A6A4228E}" type="pres">
      <dgm:prSet presAssocID="{85BF50A2-29B9-4048-A53B-0CED849A16B2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E3EF13-B816-4C7F-BE8A-086F7AC7FD8A}" type="pres">
      <dgm:prSet presAssocID="{05A1C0B8-2BC8-4127-B477-6D39AF411048}" presName="sp" presStyleCnt="0"/>
      <dgm:spPr/>
    </dgm:pt>
    <dgm:pt modelId="{BB2AF285-3CAA-4016-AFBE-E8BA9A35A765}" type="pres">
      <dgm:prSet presAssocID="{C6D8513B-A7FA-484C-9731-7B728FEDFE7C}" presName="linNode" presStyleCnt="0"/>
      <dgm:spPr/>
    </dgm:pt>
    <dgm:pt modelId="{18E0C843-DD18-416F-B82F-50599CD33E79}" type="pres">
      <dgm:prSet presAssocID="{C6D8513B-A7FA-484C-9731-7B728FEDFE7C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E556A9-14FD-44AA-9124-B929C5776767}" type="pres">
      <dgm:prSet presAssocID="{C6D8513B-A7FA-484C-9731-7B728FEDFE7C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EB67F8-CD70-4197-97B2-88E4957C3CA7}" type="pres">
      <dgm:prSet presAssocID="{8DF1BDB6-6103-4B92-8173-715422E562BD}" presName="sp" presStyleCnt="0"/>
      <dgm:spPr/>
    </dgm:pt>
    <dgm:pt modelId="{D982DAA3-FA95-4612-AEB5-E7300B415BD7}" type="pres">
      <dgm:prSet presAssocID="{A01686E2-DD07-469C-AFCA-A22C235C2E4C}" presName="linNode" presStyleCnt="0"/>
      <dgm:spPr/>
    </dgm:pt>
    <dgm:pt modelId="{C8133381-B045-4140-9CB2-2C487ADB78B6}" type="pres">
      <dgm:prSet presAssocID="{A01686E2-DD07-469C-AFCA-A22C235C2E4C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BE987F-F465-4D9D-95F2-D5DE5CBBAD1A}" type="pres">
      <dgm:prSet presAssocID="{A01686E2-DD07-469C-AFCA-A22C235C2E4C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FB3E21C-0E84-4C0F-90AD-CFC3E1191B25}" type="presOf" srcId="{C94D7DAE-B305-4FA0-B1EF-DE0CDE26CA2E}" destId="{57D0E486-E6AD-4781-9AFC-705D9109A168}" srcOrd="0" destOrd="0" presId="urn:microsoft.com/office/officeart/2005/8/layout/vList5"/>
    <dgm:cxn modelId="{42376861-BCBA-4C70-B2B4-022797E50EF6}" srcId="{A01686E2-DD07-469C-AFCA-A22C235C2E4C}" destId="{2AF58D65-B003-4D61-BA77-1F8AA3D7BE44}" srcOrd="0" destOrd="0" parTransId="{9B5014A7-EE7B-4EE4-9D25-3B485DE0EDFC}" sibTransId="{4E6A1F3B-C48B-4877-8B62-5A8FDB645A5D}"/>
    <dgm:cxn modelId="{B8334A62-9730-4972-877C-03AB6BDB49A0}" type="presOf" srcId="{2AC65F94-0FB8-493A-96E1-336B6A5D8D99}" destId="{DA6ED2C3-5ED3-4718-BA65-9A587E196A91}" srcOrd="0" destOrd="0" presId="urn:microsoft.com/office/officeart/2005/8/layout/vList5"/>
    <dgm:cxn modelId="{F8528227-CD34-47A2-91AC-FCDA32A49E33}" type="presOf" srcId="{F1B8165D-3A69-40E7-959E-21B76147E86C}" destId="{25CBAFD9-8705-4116-82EA-3817AA29803E}" srcOrd="0" destOrd="0" presId="urn:microsoft.com/office/officeart/2005/8/layout/vList5"/>
    <dgm:cxn modelId="{A6BD7F45-2AD0-4582-8E4D-3C0BF6C64F02}" srcId="{2AC65F94-0FB8-493A-96E1-336B6A5D8D99}" destId="{C94D7DAE-B305-4FA0-B1EF-DE0CDE26CA2E}" srcOrd="0" destOrd="0" parTransId="{3938AD71-EF93-4E01-9D0D-31B3507C5E6E}" sibTransId="{B4F47D31-FD64-4929-A2B5-56961CB664DF}"/>
    <dgm:cxn modelId="{5656E4AE-EC88-448E-8829-75C285444435}" srcId="{2AC65F94-0FB8-493A-96E1-336B6A5D8D99}" destId="{A01686E2-DD07-469C-AFCA-A22C235C2E4C}" srcOrd="3" destOrd="0" parTransId="{C0D4997C-8694-4275-838C-180EFE2CDD35}" sibTransId="{CFA2B570-EBD1-406A-A02D-349736C59E20}"/>
    <dgm:cxn modelId="{22E7FF5C-A5A2-461A-B2ED-A579C1ED74F4}" type="presOf" srcId="{A01686E2-DD07-469C-AFCA-A22C235C2E4C}" destId="{C8133381-B045-4140-9CB2-2C487ADB78B6}" srcOrd="0" destOrd="0" presId="urn:microsoft.com/office/officeart/2005/8/layout/vList5"/>
    <dgm:cxn modelId="{9FE93E0A-681C-45D2-8026-74EDE2C97206}" srcId="{85BF50A2-29B9-4048-A53B-0CED849A16B2}" destId="{38BFE7B4-0684-4FF1-9A27-0D7F6CB7D84E}" srcOrd="0" destOrd="0" parTransId="{9DCDD921-0FAB-4121-AFDF-DD13FA1AA017}" sibTransId="{70CBFCCF-B494-4D51-B1C6-68E104A09504}"/>
    <dgm:cxn modelId="{544DF3E1-371A-48F8-9FF9-D1EB3FB30B39}" type="presOf" srcId="{38BFE7B4-0684-4FF1-9A27-0D7F6CB7D84E}" destId="{61C5B497-DAF9-4D24-A300-5FB3A6A4228E}" srcOrd="0" destOrd="0" presId="urn:microsoft.com/office/officeart/2005/8/layout/vList5"/>
    <dgm:cxn modelId="{B229A291-F397-45EE-83DC-BB3CBC462A53}" srcId="{2AC65F94-0FB8-493A-96E1-336B6A5D8D99}" destId="{85BF50A2-29B9-4048-A53B-0CED849A16B2}" srcOrd="1" destOrd="0" parTransId="{CE9EB1FB-D800-4C13-AF06-47E80495D1E2}" sibTransId="{05A1C0B8-2BC8-4127-B477-6D39AF411048}"/>
    <dgm:cxn modelId="{F4529B43-0CEB-468F-9E0B-047FA791AE0E}" type="presOf" srcId="{2AF58D65-B003-4D61-BA77-1F8AA3D7BE44}" destId="{65BE987F-F465-4D9D-95F2-D5DE5CBBAD1A}" srcOrd="0" destOrd="0" presId="urn:microsoft.com/office/officeart/2005/8/layout/vList5"/>
    <dgm:cxn modelId="{22C0C639-F514-4CD7-A725-211DA2F12D81}" type="presOf" srcId="{EF11748A-C0B9-4644-94B7-F2652F656A7C}" destId="{6EE556A9-14FD-44AA-9124-B929C5776767}" srcOrd="0" destOrd="0" presId="urn:microsoft.com/office/officeart/2005/8/layout/vList5"/>
    <dgm:cxn modelId="{9A00F1ED-188B-42C0-8A42-BA099EFD36CC}" type="presOf" srcId="{C6D8513B-A7FA-484C-9731-7B728FEDFE7C}" destId="{18E0C843-DD18-416F-B82F-50599CD33E79}" srcOrd="0" destOrd="0" presId="urn:microsoft.com/office/officeart/2005/8/layout/vList5"/>
    <dgm:cxn modelId="{1806C727-DBC6-4099-A646-0B9CE5BECEFB}" type="presOf" srcId="{85BF50A2-29B9-4048-A53B-0CED849A16B2}" destId="{37974712-B05D-4AD1-B5FE-2297DF272A1E}" srcOrd="0" destOrd="0" presId="urn:microsoft.com/office/officeart/2005/8/layout/vList5"/>
    <dgm:cxn modelId="{9F0617D5-7860-46C5-ABA1-5FE376E1EE2D}" srcId="{C6D8513B-A7FA-484C-9731-7B728FEDFE7C}" destId="{EF11748A-C0B9-4644-94B7-F2652F656A7C}" srcOrd="0" destOrd="0" parTransId="{7CFCDBDA-34A7-40B9-9F4C-6D08EFAF51E2}" sibTransId="{FA6DD614-BA76-4268-BC1D-0EF6D65875AC}"/>
    <dgm:cxn modelId="{2A2D2DF1-D676-4FDF-854A-6B7915403624}" srcId="{C94D7DAE-B305-4FA0-B1EF-DE0CDE26CA2E}" destId="{F1B8165D-3A69-40E7-959E-21B76147E86C}" srcOrd="0" destOrd="0" parTransId="{93B03D12-EEDC-4DE9-81CF-003FC3075E21}" sibTransId="{CE8FFF91-3E9B-43C6-A9ED-9D3CA7087103}"/>
    <dgm:cxn modelId="{897DE4BF-C3B5-483B-A1CC-7BC523B26568}" srcId="{2AC65F94-0FB8-493A-96E1-336B6A5D8D99}" destId="{C6D8513B-A7FA-484C-9731-7B728FEDFE7C}" srcOrd="2" destOrd="0" parTransId="{7668A371-A4F3-4286-A2AF-9124A8EC96C0}" sibTransId="{8DF1BDB6-6103-4B92-8173-715422E562BD}"/>
    <dgm:cxn modelId="{0458C1BA-DFC1-4177-B604-D7EBCACCCD07}" type="presParOf" srcId="{DA6ED2C3-5ED3-4718-BA65-9A587E196A91}" destId="{43E17E82-DAD0-404A-A964-F2F81CD7532E}" srcOrd="0" destOrd="0" presId="urn:microsoft.com/office/officeart/2005/8/layout/vList5"/>
    <dgm:cxn modelId="{A355DACF-8742-44E5-B5AB-96BA95EFE359}" type="presParOf" srcId="{43E17E82-DAD0-404A-A964-F2F81CD7532E}" destId="{57D0E486-E6AD-4781-9AFC-705D9109A168}" srcOrd="0" destOrd="0" presId="urn:microsoft.com/office/officeart/2005/8/layout/vList5"/>
    <dgm:cxn modelId="{767792D1-E261-42C5-8C42-0AFF7AEEFCF2}" type="presParOf" srcId="{43E17E82-DAD0-404A-A964-F2F81CD7532E}" destId="{25CBAFD9-8705-4116-82EA-3817AA29803E}" srcOrd="1" destOrd="0" presId="urn:microsoft.com/office/officeart/2005/8/layout/vList5"/>
    <dgm:cxn modelId="{D0FAC228-18F8-400C-8668-CA4AEF249376}" type="presParOf" srcId="{DA6ED2C3-5ED3-4718-BA65-9A587E196A91}" destId="{AEC7CCC2-C1EC-491A-855D-CA1E5ED7BB94}" srcOrd="1" destOrd="0" presId="urn:microsoft.com/office/officeart/2005/8/layout/vList5"/>
    <dgm:cxn modelId="{F31077D2-2828-4124-83B9-14A47522E488}" type="presParOf" srcId="{DA6ED2C3-5ED3-4718-BA65-9A587E196A91}" destId="{C2E816B3-EBC3-47C3-97F3-730483409ED0}" srcOrd="2" destOrd="0" presId="urn:microsoft.com/office/officeart/2005/8/layout/vList5"/>
    <dgm:cxn modelId="{6054DBA4-6F28-4BC6-9414-8F2E579487F1}" type="presParOf" srcId="{C2E816B3-EBC3-47C3-97F3-730483409ED0}" destId="{37974712-B05D-4AD1-B5FE-2297DF272A1E}" srcOrd="0" destOrd="0" presId="urn:microsoft.com/office/officeart/2005/8/layout/vList5"/>
    <dgm:cxn modelId="{441D73A7-A229-4AAC-8662-A09AA1063B30}" type="presParOf" srcId="{C2E816B3-EBC3-47C3-97F3-730483409ED0}" destId="{61C5B497-DAF9-4D24-A300-5FB3A6A4228E}" srcOrd="1" destOrd="0" presId="urn:microsoft.com/office/officeart/2005/8/layout/vList5"/>
    <dgm:cxn modelId="{F85EA5B0-1BA6-44F5-8B11-EA43967C45AA}" type="presParOf" srcId="{DA6ED2C3-5ED3-4718-BA65-9A587E196A91}" destId="{A7E3EF13-B816-4C7F-BE8A-086F7AC7FD8A}" srcOrd="3" destOrd="0" presId="urn:microsoft.com/office/officeart/2005/8/layout/vList5"/>
    <dgm:cxn modelId="{4C6D0AB3-8989-46C4-88EF-710FAA3F480C}" type="presParOf" srcId="{DA6ED2C3-5ED3-4718-BA65-9A587E196A91}" destId="{BB2AF285-3CAA-4016-AFBE-E8BA9A35A765}" srcOrd="4" destOrd="0" presId="urn:microsoft.com/office/officeart/2005/8/layout/vList5"/>
    <dgm:cxn modelId="{31941442-01C7-43C4-9031-EEE2E8787EDD}" type="presParOf" srcId="{BB2AF285-3CAA-4016-AFBE-E8BA9A35A765}" destId="{18E0C843-DD18-416F-B82F-50599CD33E79}" srcOrd="0" destOrd="0" presId="urn:microsoft.com/office/officeart/2005/8/layout/vList5"/>
    <dgm:cxn modelId="{CD18403E-9B78-4C69-B983-1AAD083ACF0E}" type="presParOf" srcId="{BB2AF285-3CAA-4016-AFBE-E8BA9A35A765}" destId="{6EE556A9-14FD-44AA-9124-B929C5776767}" srcOrd="1" destOrd="0" presId="urn:microsoft.com/office/officeart/2005/8/layout/vList5"/>
    <dgm:cxn modelId="{4B542B6F-5F2B-4895-9EDF-935EA9E30357}" type="presParOf" srcId="{DA6ED2C3-5ED3-4718-BA65-9A587E196A91}" destId="{96EB67F8-CD70-4197-97B2-88E4957C3CA7}" srcOrd="5" destOrd="0" presId="urn:microsoft.com/office/officeart/2005/8/layout/vList5"/>
    <dgm:cxn modelId="{711BD10B-5DD4-4C47-9865-F6818F684F93}" type="presParOf" srcId="{DA6ED2C3-5ED3-4718-BA65-9A587E196A91}" destId="{D982DAA3-FA95-4612-AEB5-E7300B415BD7}" srcOrd="6" destOrd="0" presId="urn:microsoft.com/office/officeart/2005/8/layout/vList5"/>
    <dgm:cxn modelId="{969840E7-05B5-4E69-8BAA-FCAE82515965}" type="presParOf" srcId="{D982DAA3-FA95-4612-AEB5-E7300B415BD7}" destId="{C8133381-B045-4140-9CB2-2C487ADB78B6}" srcOrd="0" destOrd="0" presId="urn:microsoft.com/office/officeart/2005/8/layout/vList5"/>
    <dgm:cxn modelId="{18164D85-727D-434A-AE32-6315E708D982}" type="presParOf" srcId="{D982DAA3-FA95-4612-AEB5-E7300B415BD7}" destId="{65BE987F-F465-4D9D-95F2-D5DE5CBBAD1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1464A76-720E-4886-98CD-34A1BB705F34}" type="doc">
      <dgm:prSet loTypeId="urn:microsoft.com/office/officeart/2005/8/layout/pyramid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D00EAA4D-B01A-4328-8A7C-93D3C2F05F0B}">
      <dgm:prSet phldrT="[Text]"/>
      <dgm:spPr/>
      <dgm:t>
        <a:bodyPr/>
        <a:lstStyle/>
        <a:p>
          <a:r>
            <a:rPr lang="en-US" b="1" dirty="0"/>
            <a:t>Strategy</a:t>
          </a:r>
          <a:endParaRPr lang="nl-NL" dirty="0"/>
        </a:p>
      </dgm:t>
    </dgm:pt>
    <dgm:pt modelId="{48F7BB89-5360-43C8-ABE2-716B3402F683}" type="parTrans" cxnId="{9F7C7896-9046-4BCD-BDBD-CFD8E17F0905}">
      <dgm:prSet/>
      <dgm:spPr/>
      <dgm:t>
        <a:bodyPr/>
        <a:lstStyle/>
        <a:p>
          <a:endParaRPr lang="nl-NL"/>
        </a:p>
      </dgm:t>
    </dgm:pt>
    <dgm:pt modelId="{30FCAD7F-6045-4E9A-875D-DBE5A0B2835C}" type="sibTrans" cxnId="{9F7C7896-9046-4BCD-BDBD-CFD8E17F0905}">
      <dgm:prSet/>
      <dgm:spPr/>
      <dgm:t>
        <a:bodyPr/>
        <a:lstStyle/>
        <a:p>
          <a:endParaRPr lang="nl-NL"/>
        </a:p>
      </dgm:t>
    </dgm:pt>
    <dgm:pt modelId="{B726A041-6899-4878-AC9A-5F355ED83A65}">
      <dgm:prSet/>
      <dgm:spPr/>
      <dgm:t>
        <a:bodyPr/>
        <a:lstStyle/>
        <a:p>
          <a:r>
            <a:rPr lang="en-US" dirty="0"/>
            <a:t>National scope guide</a:t>
          </a:r>
        </a:p>
      </dgm:t>
    </dgm:pt>
    <dgm:pt modelId="{137ADCAB-D119-4909-AAD2-7BD59D1EA050}" type="parTrans" cxnId="{7C2D449E-3D2E-4A72-9BF3-8C89772AAB12}">
      <dgm:prSet/>
      <dgm:spPr/>
      <dgm:t>
        <a:bodyPr/>
        <a:lstStyle/>
        <a:p>
          <a:endParaRPr lang="nl-NL"/>
        </a:p>
      </dgm:t>
    </dgm:pt>
    <dgm:pt modelId="{93109A95-7C45-4B3B-B03B-BC045546EEF9}" type="sibTrans" cxnId="{7C2D449E-3D2E-4A72-9BF3-8C89772AAB12}">
      <dgm:prSet/>
      <dgm:spPr/>
      <dgm:t>
        <a:bodyPr/>
        <a:lstStyle/>
        <a:p>
          <a:endParaRPr lang="nl-NL"/>
        </a:p>
      </dgm:t>
    </dgm:pt>
    <dgm:pt modelId="{FB8E8414-D89C-41AA-B6C9-C22EF1900E92}">
      <dgm:prSet/>
      <dgm:spPr/>
      <dgm:t>
        <a:bodyPr/>
        <a:lstStyle/>
        <a:p>
          <a:r>
            <a:rPr lang="en-US" b="1"/>
            <a:t>Principles</a:t>
          </a:r>
          <a:endParaRPr lang="en-US" dirty="0"/>
        </a:p>
      </dgm:t>
    </dgm:pt>
    <dgm:pt modelId="{A0457D55-A92E-444D-805F-14D405E91125}" type="parTrans" cxnId="{841665E7-88F5-4168-A5F0-4E10C6B82A4D}">
      <dgm:prSet/>
      <dgm:spPr/>
      <dgm:t>
        <a:bodyPr/>
        <a:lstStyle/>
        <a:p>
          <a:endParaRPr lang="nl-NL"/>
        </a:p>
      </dgm:t>
    </dgm:pt>
    <dgm:pt modelId="{5DD67BEF-E85B-445C-B25A-2626733E50AA}" type="sibTrans" cxnId="{841665E7-88F5-4168-A5F0-4E10C6B82A4D}">
      <dgm:prSet/>
      <dgm:spPr/>
      <dgm:t>
        <a:bodyPr/>
        <a:lstStyle/>
        <a:p>
          <a:endParaRPr lang="nl-NL"/>
        </a:p>
      </dgm:t>
    </dgm:pt>
    <dgm:pt modelId="{6B319F38-2007-4DCE-89DC-7A67FC196CDB}">
      <dgm:prSet/>
      <dgm:spPr/>
      <dgm:t>
        <a:bodyPr/>
        <a:lstStyle/>
        <a:p>
          <a:r>
            <a:rPr lang="en-US" dirty="0"/>
            <a:t>Overarching principles</a:t>
          </a:r>
          <a:endParaRPr lang="nl-NL" dirty="0"/>
        </a:p>
      </dgm:t>
    </dgm:pt>
    <dgm:pt modelId="{1D8E84D4-60CD-4720-9523-ADDBBB495B0F}" type="parTrans" cxnId="{A84379E6-2B51-4A7B-BB88-69FC1492549E}">
      <dgm:prSet/>
      <dgm:spPr/>
      <dgm:t>
        <a:bodyPr/>
        <a:lstStyle/>
        <a:p>
          <a:endParaRPr lang="nl-NL"/>
        </a:p>
      </dgm:t>
    </dgm:pt>
    <dgm:pt modelId="{24B0C43E-5C5A-4413-8DF0-CC78C3CF95DB}" type="sibTrans" cxnId="{A84379E6-2B51-4A7B-BB88-69FC1492549E}">
      <dgm:prSet/>
      <dgm:spPr/>
      <dgm:t>
        <a:bodyPr/>
        <a:lstStyle/>
        <a:p>
          <a:endParaRPr lang="nl-NL"/>
        </a:p>
      </dgm:t>
    </dgm:pt>
    <dgm:pt modelId="{C6687E77-FC30-4C1F-929D-9120A973FA0F}">
      <dgm:prSet/>
      <dgm:spPr/>
      <dgm:t>
        <a:bodyPr/>
        <a:lstStyle/>
        <a:p>
          <a:r>
            <a:rPr lang="en-US" b="1"/>
            <a:t>Subject</a:t>
          </a:r>
          <a:endParaRPr lang="en-US" dirty="0"/>
        </a:p>
      </dgm:t>
    </dgm:pt>
    <dgm:pt modelId="{124629AC-3C50-4D45-BAB9-EA8F6F2B9F02}" type="parTrans" cxnId="{5807F70D-EA5B-41D5-BECF-26EF7CB13E11}">
      <dgm:prSet/>
      <dgm:spPr/>
      <dgm:t>
        <a:bodyPr/>
        <a:lstStyle/>
        <a:p>
          <a:endParaRPr lang="nl-NL"/>
        </a:p>
      </dgm:t>
    </dgm:pt>
    <dgm:pt modelId="{2C2EAB2D-6108-46E7-8B5D-579DDF4B5D6B}" type="sibTrans" cxnId="{5807F70D-EA5B-41D5-BECF-26EF7CB13E11}">
      <dgm:prSet/>
      <dgm:spPr/>
      <dgm:t>
        <a:bodyPr/>
        <a:lstStyle/>
        <a:p>
          <a:endParaRPr lang="nl-NL"/>
        </a:p>
      </dgm:t>
    </dgm:pt>
    <dgm:pt modelId="{268BDB32-644E-4AF7-A2F3-EB0DFA354C15}">
      <dgm:prSet/>
      <dgm:spPr/>
      <dgm:t>
        <a:bodyPr/>
        <a:lstStyle/>
        <a:p>
          <a:r>
            <a:rPr lang="en-US" dirty="0"/>
            <a:t>Subject with multiple </a:t>
          </a:r>
          <a:r>
            <a:rPr lang="en-US" dirty="0" err="1"/>
            <a:t>usecases</a:t>
          </a:r>
          <a:endParaRPr lang="nl-NL" dirty="0"/>
        </a:p>
      </dgm:t>
    </dgm:pt>
    <dgm:pt modelId="{83C01C58-6F7D-4042-A0A6-04A3782F5456}" type="parTrans" cxnId="{55E8D5A1-CA91-4424-B80B-7C1D72151451}">
      <dgm:prSet/>
      <dgm:spPr/>
      <dgm:t>
        <a:bodyPr/>
        <a:lstStyle/>
        <a:p>
          <a:endParaRPr lang="nl-NL"/>
        </a:p>
      </dgm:t>
    </dgm:pt>
    <dgm:pt modelId="{BC297E1C-1404-45C8-BE6B-EB5D7E44277C}" type="sibTrans" cxnId="{55E8D5A1-CA91-4424-B80B-7C1D72151451}">
      <dgm:prSet/>
      <dgm:spPr/>
      <dgm:t>
        <a:bodyPr/>
        <a:lstStyle/>
        <a:p>
          <a:endParaRPr lang="nl-NL"/>
        </a:p>
      </dgm:t>
    </dgm:pt>
    <dgm:pt modelId="{8714BE84-DB2A-4195-8D19-3E1C59F76139}">
      <dgm:prSet/>
      <dgm:spPr/>
      <dgm:t>
        <a:bodyPr/>
        <a:lstStyle/>
        <a:p>
          <a:r>
            <a:rPr lang="en-US" b="1" dirty="0" err="1"/>
            <a:t>Usecase</a:t>
          </a:r>
          <a:endParaRPr lang="en-US" b="1" dirty="0"/>
        </a:p>
      </dgm:t>
    </dgm:pt>
    <dgm:pt modelId="{1FE277D7-8634-49C1-87A8-A38F5DDCD891}" type="parTrans" cxnId="{401BEBFB-F67E-4221-AB01-7C743197998C}">
      <dgm:prSet/>
      <dgm:spPr/>
      <dgm:t>
        <a:bodyPr/>
        <a:lstStyle/>
        <a:p>
          <a:endParaRPr lang="nl-NL"/>
        </a:p>
      </dgm:t>
    </dgm:pt>
    <dgm:pt modelId="{ECC54ACE-AAC5-4090-B9FA-4BB9F9C11CEE}" type="sibTrans" cxnId="{401BEBFB-F67E-4221-AB01-7C743197998C}">
      <dgm:prSet/>
      <dgm:spPr/>
      <dgm:t>
        <a:bodyPr/>
        <a:lstStyle/>
        <a:p>
          <a:endParaRPr lang="nl-NL"/>
        </a:p>
      </dgm:t>
    </dgm:pt>
    <dgm:pt modelId="{02FA0E78-6EF1-4A76-BF95-C490EEAAF6F4}">
      <dgm:prSet/>
      <dgm:spPr/>
      <dgm:t>
        <a:bodyPr/>
        <a:lstStyle/>
        <a:p>
          <a:r>
            <a:rPr lang="en-US" dirty="0"/>
            <a:t>Single </a:t>
          </a:r>
          <a:r>
            <a:rPr lang="en-US" dirty="0" err="1"/>
            <a:t>usecase</a:t>
          </a:r>
          <a:endParaRPr lang="nl-NL" dirty="0"/>
        </a:p>
      </dgm:t>
    </dgm:pt>
    <dgm:pt modelId="{8DCD930E-7251-4A8C-AEA5-8FF030BDC3A7}" type="parTrans" cxnId="{F02E27E2-FBB6-4AA4-99C6-B9C6CAABF8EE}">
      <dgm:prSet/>
      <dgm:spPr/>
      <dgm:t>
        <a:bodyPr/>
        <a:lstStyle/>
        <a:p>
          <a:endParaRPr lang="nl-NL"/>
        </a:p>
      </dgm:t>
    </dgm:pt>
    <dgm:pt modelId="{7C2A3734-2D24-4860-B1B7-78E9833A0A80}" type="sibTrans" cxnId="{F02E27E2-FBB6-4AA4-99C6-B9C6CAABF8EE}">
      <dgm:prSet/>
      <dgm:spPr/>
      <dgm:t>
        <a:bodyPr/>
        <a:lstStyle/>
        <a:p>
          <a:endParaRPr lang="nl-NL"/>
        </a:p>
      </dgm:t>
    </dgm:pt>
    <dgm:pt modelId="{567E05FE-88BA-4184-8749-B1B285E80D76}">
      <dgm:prSet/>
      <dgm:spPr/>
      <dgm:t>
        <a:bodyPr/>
        <a:lstStyle/>
        <a:p>
          <a:r>
            <a:rPr lang="nl-NL" dirty="0"/>
            <a:t>e.g. </a:t>
          </a:r>
          <a:r>
            <a:rPr lang="nl-NL" dirty="0" err="1"/>
            <a:t>medication</a:t>
          </a:r>
          <a:r>
            <a:rPr lang="nl-NL" dirty="0"/>
            <a:t> </a:t>
          </a:r>
          <a:r>
            <a:rPr lang="nl-NL" dirty="0" err="1"/>
            <a:t>process</a:t>
          </a:r>
          <a:endParaRPr lang="nl-NL" dirty="0"/>
        </a:p>
      </dgm:t>
    </dgm:pt>
    <dgm:pt modelId="{4AD56F82-E14C-46D7-A515-A40308674B52}" type="parTrans" cxnId="{3DFBC729-4959-4846-8187-19E840EDCCC0}">
      <dgm:prSet/>
      <dgm:spPr/>
      <dgm:t>
        <a:bodyPr/>
        <a:lstStyle/>
        <a:p>
          <a:endParaRPr lang="nl-NL"/>
        </a:p>
      </dgm:t>
    </dgm:pt>
    <dgm:pt modelId="{B89DA898-F507-4D56-8102-D5A6FE1270C6}" type="sibTrans" cxnId="{3DFBC729-4959-4846-8187-19E840EDCCC0}">
      <dgm:prSet/>
      <dgm:spPr/>
      <dgm:t>
        <a:bodyPr/>
        <a:lstStyle/>
        <a:p>
          <a:endParaRPr lang="nl-NL"/>
        </a:p>
      </dgm:t>
    </dgm:pt>
    <dgm:pt modelId="{58BF3A1D-8CE0-4D5E-8142-A25984A3B3B8}">
      <dgm:prSet/>
      <dgm:spPr/>
      <dgm:t>
        <a:bodyPr/>
        <a:lstStyle/>
        <a:p>
          <a:r>
            <a:rPr lang="en-US" dirty="0"/>
            <a:t>e.g. prescription</a:t>
          </a:r>
          <a:endParaRPr lang="nl-NL" dirty="0"/>
        </a:p>
      </dgm:t>
    </dgm:pt>
    <dgm:pt modelId="{69344121-5DD6-4865-AA51-5FD60F6ECC25}" type="parTrans" cxnId="{FE333099-3C2F-4841-8346-63169C712C4B}">
      <dgm:prSet/>
      <dgm:spPr/>
      <dgm:t>
        <a:bodyPr/>
        <a:lstStyle/>
        <a:p>
          <a:endParaRPr lang="nl-NL"/>
        </a:p>
      </dgm:t>
    </dgm:pt>
    <dgm:pt modelId="{FFB217B8-E29B-469C-A9A4-148D51D1957D}" type="sibTrans" cxnId="{FE333099-3C2F-4841-8346-63169C712C4B}">
      <dgm:prSet/>
      <dgm:spPr/>
      <dgm:t>
        <a:bodyPr/>
        <a:lstStyle/>
        <a:p>
          <a:endParaRPr lang="nl-NL"/>
        </a:p>
      </dgm:t>
    </dgm:pt>
    <dgm:pt modelId="{6B23D532-3DBA-4258-A0BA-75D9B9416B4A}">
      <dgm:prSet/>
      <dgm:spPr/>
      <dgm:t>
        <a:bodyPr/>
        <a:lstStyle/>
        <a:p>
          <a:r>
            <a:rPr lang="nl-NL" dirty="0"/>
            <a:t>e.g. basic </a:t>
          </a:r>
          <a:r>
            <a:rPr lang="nl-NL" dirty="0" err="1"/>
            <a:t>components</a:t>
          </a:r>
          <a:endParaRPr lang="nl-NL" dirty="0"/>
        </a:p>
      </dgm:t>
    </dgm:pt>
    <dgm:pt modelId="{B19FE344-5CE2-4913-92F5-BD611ACCC1C5}" type="parTrans" cxnId="{251F6859-39A2-46C0-9D94-7E15D492B4CB}">
      <dgm:prSet/>
      <dgm:spPr/>
      <dgm:t>
        <a:bodyPr/>
        <a:lstStyle/>
        <a:p>
          <a:endParaRPr lang="nl-NL"/>
        </a:p>
      </dgm:t>
    </dgm:pt>
    <dgm:pt modelId="{1A88FD50-270C-4012-871D-A6F28CE2E314}" type="sibTrans" cxnId="{251F6859-39A2-46C0-9D94-7E15D492B4CB}">
      <dgm:prSet/>
      <dgm:spPr/>
      <dgm:t>
        <a:bodyPr/>
        <a:lstStyle/>
        <a:p>
          <a:endParaRPr lang="nl-NL"/>
        </a:p>
      </dgm:t>
    </dgm:pt>
    <dgm:pt modelId="{378A1013-2CBB-47E7-9475-E323959EB6EE}">
      <dgm:prSet/>
      <dgm:spPr/>
      <dgm:t>
        <a:bodyPr/>
        <a:lstStyle/>
        <a:p>
          <a:r>
            <a:rPr lang="en-US" dirty="0"/>
            <a:t>e.g. infrastructure, security</a:t>
          </a:r>
        </a:p>
      </dgm:t>
    </dgm:pt>
    <dgm:pt modelId="{8B45ABA5-7B67-4CCA-94CA-BBAE6AFFA112}" type="parTrans" cxnId="{5172D726-A17B-4976-B76C-3A6F1F2DDAB1}">
      <dgm:prSet/>
      <dgm:spPr/>
      <dgm:t>
        <a:bodyPr/>
        <a:lstStyle/>
        <a:p>
          <a:endParaRPr lang="nl-NL"/>
        </a:p>
      </dgm:t>
    </dgm:pt>
    <dgm:pt modelId="{EA4552E6-89CF-4D1E-B10F-6161451DA43B}" type="sibTrans" cxnId="{5172D726-A17B-4976-B76C-3A6F1F2DDAB1}">
      <dgm:prSet/>
      <dgm:spPr/>
      <dgm:t>
        <a:bodyPr/>
        <a:lstStyle/>
        <a:p>
          <a:endParaRPr lang="nl-NL"/>
        </a:p>
      </dgm:t>
    </dgm:pt>
    <dgm:pt modelId="{482E327C-01B8-4E74-9DE5-9B971D57E648}" type="pres">
      <dgm:prSet presAssocID="{81464A76-720E-4886-98CD-34A1BB705F34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14AF499E-12F6-455E-8D49-C86F0225B153}" type="pres">
      <dgm:prSet presAssocID="{81464A76-720E-4886-98CD-34A1BB705F34}" presName="pyramid" presStyleLbl="node1" presStyleIdx="0" presStyleCnt="1"/>
      <dgm:spPr/>
    </dgm:pt>
    <dgm:pt modelId="{498AB8CE-B38C-4446-AAAA-171092EDF1F8}" type="pres">
      <dgm:prSet presAssocID="{81464A76-720E-4886-98CD-34A1BB705F34}" presName="theList" presStyleCnt="0"/>
      <dgm:spPr/>
    </dgm:pt>
    <dgm:pt modelId="{F0AC7681-1B02-4439-A124-34D1A318346F}" type="pres">
      <dgm:prSet presAssocID="{D00EAA4D-B01A-4328-8A7C-93D3C2F05F0B}" presName="aNode" presStyleLbl="f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49BBE3-2A19-493D-B1A0-8A470178E7BB}" type="pres">
      <dgm:prSet presAssocID="{D00EAA4D-B01A-4328-8A7C-93D3C2F05F0B}" presName="aSpace" presStyleCnt="0"/>
      <dgm:spPr/>
    </dgm:pt>
    <dgm:pt modelId="{480BB621-18DB-4E45-9A3B-F064C93B95B3}" type="pres">
      <dgm:prSet presAssocID="{FB8E8414-D89C-41AA-B6C9-C22EF1900E92}" presName="aNode" presStyleLbl="f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3C97CB-B066-4FBF-A7FD-C1038CE927C2}" type="pres">
      <dgm:prSet presAssocID="{FB8E8414-D89C-41AA-B6C9-C22EF1900E92}" presName="aSpace" presStyleCnt="0"/>
      <dgm:spPr/>
    </dgm:pt>
    <dgm:pt modelId="{1FA880A7-ABFC-4739-91AF-6BE3B279C170}" type="pres">
      <dgm:prSet presAssocID="{C6687E77-FC30-4C1F-929D-9120A973FA0F}" presName="aNode" presStyleLbl="f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99D02F-1EA5-4A2F-A7EB-8B1506149C09}" type="pres">
      <dgm:prSet presAssocID="{C6687E77-FC30-4C1F-929D-9120A973FA0F}" presName="aSpace" presStyleCnt="0"/>
      <dgm:spPr/>
    </dgm:pt>
    <dgm:pt modelId="{1A883440-CA4A-466E-A7C1-A329C12825C5}" type="pres">
      <dgm:prSet presAssocID="{8714BE84-DB2A-4195-8D19-3E1C59F76139}" presName="aNode" presStyleLbl="f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FF51B3-F972-45B7-A181-45125A60250A}" type="pres">
      <dgm:prSet presAssocID="{8714BE84-DB2A-4195-8D19-3E1C59F76139}" presName="aSpace" presStyleCnt="0"/>
      <dgm:spPr/>
    </dgm:pt>
  </dgm:ptLst>
  <dgm:cxnLst>
    <dgm:cxn modelId="{A8C2E4A5-7BBB-4BA3-A400-FA0861C3057E}" type="presOf" srcId="{C6687E77-FC30-4C1F-929D-9120A973FA0F}" destId="{1FA880A7-ABFC-4739-91AF-6BE3B279C170}" srcOrd="0" destOrd="0" presId="urn:microsoft.com/office/officeart/2005/8/layout/pyramid2"/>
    <dgm:cxn modelId="{F02E27E2-FBB6-4AA4-99C6-B9C6CAABF8EE}" srcId="{8714BE84-DB2A-4195-8D19-3E1C59F76139}" destId="{02FA0E78-6EF1-4A76-BF95-C490EEAAF6F4}" srcOrd="0" destOrd="0" parTransId="{8DCD930E-7251-4A8C-AEA5-8FF030BDC3A7}" sibTransId="{7C2A3734-2D24-4860-B1B7-78E9833A0A80}"/>
    <dgm:cxn modelId="{5807F70D-EA5B-41D5-BECF-26EF7CB13E11}" srcId="{81464A76-720E-4886-98CD-34A1BB705F34}" destId="{C6687E77-FC30-4C1F-929D-9120A973FA0F}" srcOrd="2" destOrd="0" parTransId="{124629AC-3C50-4D45-BAB9-EA8F6F2B9F02}" sibTransId="{2C2EAB2D-6108-46E7-8B5D-579DDF4B5D6B}"/>
    <dgm:cxn modelId="{11E05CA0-61FF-4E31-9E1E-F8E1F1BA58D5}" type="presOf" srcId="{D00EAA4D-B01A-4328-8A7C-93D3C2F05F0B}" destId="{F0AC7681-1B02-4439-A124-34D1A318346F}" srcOrd="0" destOrd="0" presId="urn:microsoft.com/office/officeart/2005/8/layout/pyramid2"/>
    <dgm:cxn modelId="{841665E7-88F5-4168-A5F0-4E10C6B82A4D}" srcId="{81464A76-720E-4886-98CD-34A1BB705F34}" destId="{FB8E8414-D89C-41AA-B6C9-C22EF1900E92}" srcOrd="1" destOrd="0" parTransId="{A0457D55-A92E-444D-805F-14D405E91125}" sibTransId="{5DD67BEF-E85B-445C-B25A-2626733E50AA}"/>
    <dgm:cxn modelId="{CE45CDC9-BCF5-4CB7-8560-EF176D4AD7C9}" type="presOf" srcId="{58BF3A1D-8CE0-4D5E-8142-A25984A3B3B8}" destId="{1A883440-CA4A-466E-A7C1-A329C12825C5}" srcOrd="0" destOrd="2" presId="urn:microsoft.com/office/officeart/2005/8/layout/pyramid2"/>
    <dgm:cxn modelId="{251F6859-39A2-46C0-9D94-7E15D492B4CB}" srcId="{FB8E8414-D89C-41AA-B6C9-C22EF1900E92}" destId="{6B23D532-3DBA-4258-A0BA-75D9B9416B4A}" srcOrd="1" destOrd="0" parTransId="{B19FE344-5CE2-4913-92F5-BD611ACCC1C5}" sibTransId="{1A88FD50-270C-4012-871D-A6F28CE2E314}"/>
    <dgm:cxn modelId="{460279CC-FE89-45CA-891C-9D0F10DADD41}" type="presOf" srcId="{378A1013-2CBB-47E7-9475-E323959EB6EE}" destId="{F0AC7681-1B02-4439-A124-34D1A318346F}" srcOrd="0" destOrd="2" presId="urn:microsoft.com/office/officeart/2005/8/layout/pyramid2"/>
    <dgm:cxn modelId="{D44377D9-A911-497C-AB8E-594F7DF82899}" type="presOf" srcId="{B726A041-6899-4878-AC9A-5F355ED83A65}" destId="{F0AC7681-1B02-4439-A124-34D1A318346F}" srcOrd="0" destOrd="1" presId="urn:microsoft.com/office/officeart/2005/8/layout/pyramid2"/>
    <dgm:cxn modelId="{0ACBF31C-809D-4F03-9250-2CB19C6C62BA}" type="presOf" srcId="{268BDB32-644E-4AF7-A2F3-EB0DFA354C15}" destId="{1FA880A7-ABFC-4739-91AF-6BE3B279C170}" srcOrd="0" destOrd="1" presId="urn:microsoft.com/office/officeart/2005/8/layout/pyramid2"/>
    <dgm:cxn modelId="{5172D726-A17B-4976-B76C-3A6F1F2DDAB1}" srcId="{D00EAA4D-B01A-4328-8A7C-93D3C2F05F0B}" destId="{378A1013-2CBB-47E7-9475-E323959EB6EE}" srcOrd="1" destOrd="0" parTransId="{8B45ABA5-7B67-4CCA-94CA-BBAE6AFFA112}" sibTransId="{EA4552E6-89CF-4D1E-B10F-6161451DA43B}"/>
    <dgm:cxn modelId="{401BEBFB-F67E-4221-AB01-7C743197998C}" srcId="{81464A76-720E-4886-98CD-34A1BB705F34}" destId="{8714BE84-DB2A-4195-8D19-3E1C59F76139}" srcOrd="3" destOrd="0" parTransId="{1FE277D7-8634-49C1-87A8-A38F5DDCD891}" sibTransId="{ECC54ACE-AAC5-4090-B9FA-4BB9F9C11CEE}"/>
    <dgm:cxn modelId="{55E8D5A1-CA91-4424-B80B-7C1D72151451}" srcId="{C6687E77-FC30-4C1F-929D-9120A973FA0F}" destId="{268BDB32-644E-4AF7-A2F3-EB0DFA354C15}" srcOrd="0" destOrd="0" parTransId="{83C01C58-6F7D-4042-A0A6-04A3782F5456}" sibTransId="{BC297E1C-1404-45C8-BE6B-EB5D7E44277C}"/>
    <dgm:cxn modelId="{7C2D449E-3D2E-4A72-9BF3-8C89772AAB12}" srcId="{D00EAA4D-B01A-4328-8A7C-93D3C2F05F0B}" destId="{B726A041-6899-4878-AC9A-5F355ED83A65}" srcOrd="0" destOrd="0" parTransId="{137ADCAB-D119-4909-AAD2-7BD59D1EA050}" sibTransId="{93109A95-7C45-4B3B-B03B-BC045546EEF9}"/>
    <dgm:cxn modelId="{12F8F916-46AB-4319-9EF1-DFBE8E57D54A}" type="presOf" srcId="{81464A76-720E-4886-98CD-34A1BB705F34}" destId="{482E327C-01B8-4E74-9DE5-9B971D57E648}" srcOrd="0" destOrd="0" presId="urn:microsoft.com/office/officeart/2005/8/layout/pyramid2"/>
    <dgm:cxn modelId="{3DFBC729-4959-4846-8187-19E840EDCCC0}" srcId="{C6687E77-FC30-4C1F-929D-9120A973FA0F}" destId="{567E05FE-88BA-4184-8749-B1B285E80D76}" srcOrd="1" destOrd="0" parTransId="{4AD56F82-E14C-46D7-A515-A40308674B52}" sibTransId="{B89DA898-F507-4D56-8102-D5A6FE1270C6}"/>
    <dgm:cxn modelId="{A84379E6-2B51-4A7B-BB88-69FC1492549E}" srcId="{FB8E8414-D89C-41AA-B6C9-C22EF1900E92}" destId="{6B319F38-2007-4DCE-89DC-7A67FC196CDB}" srcOrd="0" destOrd="0" parTransId="{1D8E84D4-60CD-4720-9523-ADDBBB495B0F}" sibTransId="{24B0C43E-5C5A-4413-8DF0-CC78C3CF95DB}"/>
    <dgm:cxn modelId="{1A0DEF3F-535B-4921-939D-342B462381B1}" type="presOf" srcId="{02FA0E78-6EF1-4A76-BF95-C490EEAAF6F4}" destId="{1A883440-CA4A-466E-A7C1-A329C12825C5}" srcOrd="0" destOrd="1" presId="urn:microsoft.com/office/officeart/2005/8/layout/pyramid2"/>
    <dgm:cxn modelId="{B423E341-A454-46B0-8FBF-A733509C67C0}" type="presOf" srcId="{8714BE84-DB2A-4195-8D19-3E1C59F76139}" destId="{1A883440-CA4A-466E-A7C1-A329C12825C5}" srcOrd="0" destOrd="0" presId="urn:microsoft.com/office/officeart/2005/8/layout/pyramid2"/>
    <dgm:cxn modelId="{10091F10-8CF5-45DE-B78C-74B7F7920169}" type="presOf" srcId="{6B319F38-2007-4DCE-89DC-7A67FC196CDB}" destId="{480BB621-18DB-4E45-9A3B-F064C93B95B3}" srcOrd="0" destOrd="1" presId="urn:microsoft.com/office/officeart/2005/8/layout/pyramid2"/>
    <dgm:cxn modelId="{FE333099-3C2F-4841-8346-63169C712C4B}" srcId="{8714BE84-DB2A-4195-8D19-3E1C59F76139}" destId="{58BF3A1D-8CE0-4D5E-8142-A25984A3B3B8}" srcOrd="1" destOrd="0" parTransId="{69344121-5DD6-4865-AA51-5FD60F6ECC25}" sibTransId="{FFB217B8-E29B-469C-A9A4-148D51D1957D}"/>
    <dgm:cxn modelId="{9F7C7896-9046-4BCD-BDBD-CFD8E17F0905}" srcId="{81464A76-720E-4886-98CD-34A1BB705F34}" destId="{D00EAA4D-B01A-4328-8A7C-93D3C2F05F0B}" srcOrd="0" destOrd="0" parTransId="{48F7BB89-5360-43C8-ABE2-716B3402F683}" sibTransId="{30FCAD7F-6045-4E9A-875D-DBE5A0B2835C}"/>
    <dgm:cxn modelId="{46961DE4-AABE-4506-AEC1-1723252FDDB3}" type="presOf" srcId="{FB8E8414-D89C-41AA-B6C9-C22EF1900E92}" destId="{480BB621-18DB-4E45-9A3B-F064C93B95B3}" srcOrd="0" destOrd="0" presId="urn:microsoft.com/office/officeart/2005/8/layout/pyramid2"/>
    <dgm:cxn modelId="{5F0CBC5F-73E1-4D63-A236-AD004EC11F05}" type="presOf" srcId="{567E05FE-88BA-4184-8749-B1B285E80D76}" destId="{1FA880A7-ABFC-4739-91AF-6BE3B279C170}" srcOrd="0" destOrd="2" presId="urn:microsoft.com/office/officeart/2005/8/layout/pyramid2"/>
    <dgm:cxn modelId="{3A95F3B2-C5BA-4F6D-A7B0-06115A5105F1}" type="presOf" srcId="{6B23D532-3DBA-4258-A0BA-75D9B9416B4A}" destId="{480BB621-18DB-4E45-9A3B-F064C93B95B3}" srcOrd="0" destOrd="2" presId="urn:microsoft.com/office/officeart/2005/8/layout/pyramid2"/>
    <dgm:cxn modelId="{CBF5125F-9C66-42ED-8954-5123C01C0DF1}" type="presParOf" srcId="{482E327C-01B8-4E74-9DE5-9B971D57E648}" destId="{14AF499E-12F6-455E-8D49-C86F0225B153}" srcOrd="0" destOrd="0" presId="urn:microsoft.com/office/officeart/2005/8/layout/pyramid2"/>
    <dgm:cxn modelId="{6096D562-0FEB-4592-B0F6-E2F19D90FDE3}" type="presParOf" srcId="{482E327C-01B8-4E74-9DE5-9B971D57E648}" destId="{498AB8CE-B38C-4446-AAAA-171092EDF1F8}" srcOrd="1" destOrd="0" presId="urn:microsoft.com/office/officeart/2005/8/layout/pyramid2"/>
    <dgm:cxn modelId="{B182B1DC-CD4B-45C3-B5F9-983EA12D4609}" type="presParOf" srcId="{498AB8CE-B38C-4446-AAAA-171092EDF1F8}" destId="{F0AC7681-1B02-4439-A124-34D1A318346F}" srcOrd="0" destOrd="0" presId="urn:microsoft.com/office/officeart/2005/8/layout/pyramid2"/>
    <dgm:cxn modelId="{F3041D08-8140-4DE5-B784-ADEE025EF8B9}" type="presParOf" srcId="{498AB8CE-B38C-4446-AAAA-171092EDF1F8}" destId="{7E49BBE3-2A19-493D-B1A0-8A470178E7BB}" srcOrd="1" destOrd="0" presId="urn:microsoft.com/office/officeart/2005/8/layout/pyramid2"/>
    <dgm:cxn modelId="{8EF17E01-E558-47F9-BBC2-52CE23BFD933}" type="presParOf" srcId="{498AB8CE-B38C-4446-AAAA-171092EDF1F8}" destId="{480BB621-18DB-4E45-9A3B-F064C93B95B3}" srcOrd="2" destOrd="0" presId="urn:microsoft.com/office/officeart/2005/8/layout/pyramid2"/>
    <dgm:cxn modelId="{99D8573F-4F6E-43E6-91D9-AE9CF0386F78}" type="presParOf" srcId="{498AB8CE-B38C-4446-AAAA-171092EDF1F8}" destId="{F23C97CB-B066-4FBF-A7FD-C1038CE927C2}" srcOrd="3" destOrd="0" presId="urn:microsoft.com/office/officeart/2005/8/layout/pyramid2"/>
    <dgm:cxn modelId="{36136C03-EEB3-4BCB-B21A-E6CC4CA7D53D}" type="presParOf" srcId="{498AB8CE-B38C-4446-AAAA-171092EDF1F8}" destId="{1FA880A7-ABFC-4739-91AF-6BE3B279C170}" srcOrd="4" destOrd="0" presId="urn:microsoft.com/office/officeart/2005/8/layout/pyramid2"/>
    <dgm:cxn modelId="{FEC6A3ED-A1C0-46DC-A951-11C858F8B0F7}" type="presParOf" srcId="{498AB8CE-B38C-4446-AAAA-171092EDF1F8}" destId="{D399D02F-1EA5-4A2F-A7EB-8B1506149C09}" srcOrd="5" destOrd="0" presId="urn:microsoft.com/office/officeart/2005/8/layout/pyramid2"/>
    <dgm:cxn modelId="{B9690167-D325-45E3-B8BA-9E46FB3D957D}" type="presParOf" srcId="{498AB8CE-B38C-4446-AAAA-171092EDF1F8}" destId="{1A883440-CA4A-466E-A7C1-A329C12825C5}" srcOrd="6" destOrd="0" presId="urn:microsoft.com/office/officeart/2005/8/layout/pyramid2"/>
    <dgm:cxn modelId="{01FF9196-4E64-4356-A340-58CE5D01DE2C}" type="presParOf" srcId="{498AB8CE-B38C-4446-AAAA-171092EDF1F8}" destId="{A4FF51B3-F972-45B7-A181-45125A60250A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77624-AC5C-4600-BFE1-634CEC9C8AF8}">
      <dsp:nvSpPr>
        <dsp:cNvPr id="0" name=""/>
        <dsp:cNvSpPr/>
      </dsp:nvSpPr>
      <dsp:spPr>
        <a:xfrm>
          <a:off x="1237982" y="0"/>
          <a:ext cx="825321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>
              <a:solidFill>
                <a:schemeClr val="bg1"/>
              </a:solidFill>
            </a:rPr>
            <a:t>Core</a:t>
          </a:r>
          <a:endParaRPr lang="nl-NL" sz="1050" kern="1200" dirty="0">
            <a:solidFill>
              <a:schemeClr val="bg1"/>
            </a:solidFill>
          </a:endParaRPr>
        </a:p>
      </dsp:txBody>
      <dsp:txXfrm>
        <a:off x="1237982" y="0"/>
        <a:ext cx="825321" cy="724351"/>
      </dsp:txXfrm>
    </dsp:sp>
    <dsp:sp modelId="{60DE08D5-D312-485B-B478-DF8C40A34A95}">
      <dsp:nvSpPr>
        <dsp:cNvPr id="0" name=""/>
        <dsp:cNvSpPr/>
      </dsp:nvSpPr>
      <dsp:spPr>
        <a:xfrm>
          <a:off x="825321" y="724351"/>
          <a:ext cx="1650643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11957"/>
            <a:satOff val="-1341"/>
            <a:lumOff val="856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solidFill>
                <a:schemeClr val="bg1"/>
              </a:solidFill>
            </a:rPr>
            <a:t>National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1114184" y="724351"/>
        <a:ext cx="1072918" cy="724351"/>
      </dsp:txXfrm>
    </dsp:sp>
    <dsp:sp modelId="{B16511E8-7118-4847-94D8-82F2821921D7}">
      <dsp:nvSpPr>
        <dsp:cNvPr id="0" name=""/>
        <dsp:cNvSpPr/>
      </dsp:nvSpPr>
      <dsp:spPr>
        <a:xfrm>
          <a:off x="412660" y="1448702"/>
          <a:ext cx="2475965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23915"/>
            <a:satOff val="-2683"/>
            <a:lumOff val="1712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solidFill>
                <a:schemeClr val="bg1"/>
              </a:solidFill>
            </a:rPr>
            <a:t>Regional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845954" y="1448702"/>
        <a:ext cx="1609377" cy="724351"/>
      </dsp:txXfrm>
    </dsp:sp>
    <dsp:sp modelId="{77FD60F2-C358-4940-A294-1343645AA6C1}">
      <dsp:nvSpPr>
        <dsp:cNvPr id="0" name=""/>
        <dsp:cNvSpPr/>
      </dsp:nvSpPr>
      <dsp:spPr>
        <a:xfrm>
          <a:off x="0" y="2173053"/>
          <a:ext cx="3301287" cy="72435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-35872"/>
            <a:satOff val="-4024"/>
            <a:lumOff val="256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solidFill>
                <a:schemeClr val="bg1"/>
              </a:solidFill>
            </a:rPr>
            <a:t>Organizational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577725" y="2173053"/>
        <a:ext cx="2145836" cy="7243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D74459-9731-4475-9111-BA03592EBF9F}">
      <dsp:nvSpPr>
        <dsp:cNvPr id="0" name=""/>
        <dsp:cNvSpPr/>
      </dsp:nvSpPr>
      <dsp:spPr>
        <a:xfrm rot="10800000">
          <a:off x="0" y="0"/>
          <a:ext cx="3301198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All instances</a:t>
          </a:r>
          <a:endParaRPr lang="nl-NL" sz="900" kern="1200" dirty="0"/>
        </a:p>
      </dsp:txBody>
      <dsp:txXfrm rot="-10800000">
        <a:off x="577709" y="0"/>
        <a:ext cx="2145778" cy="724331"/>
      </dsp:txXfrm>
    </dsp:sp>
    <dsp:sp modelId="{92446D00-BE0B-4D0B-8B5A-898DC9CEE0F8}">
      <dsp:nvSpPr>
        <dsp:cNvPr id="0" name=""/>
        <dsp:cNvSpPr/>
      </dsp:nvSpPr>
      <dsp:spPr>
        <a:xfrm rot="10800000">
          <a:off x="412649" y="724331"/>
          <a:ext cx="2475898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102082"/>
            <a:satOff val="-1464"/>
            <a:lumOff val="85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National instances</a:t>
          </a:r>
          <a:endParaRPr lang="nl-NL" sz="900" kern="1200" dirty="0"/>
        </a:p>
      </dsp:txBody>
      <dsp:txXfrm rot="-10800000">
        <a:off x="845931" y="724331"/>
        <a:ext cx="1609334" cy="724331"/>
      </dsp:txXfrm>
    </dsp:sp>
    <dsp:sp modelId="{F4B69D59-5400-42D6-ACF9-2014D830D686}">
      <dsp:nvSpPr>
        <dsp:cNvPr id="0" name=""/>
        <dsp:cNvSpPr/>
      </dsp:nvSpPr>
      <dsp:spPr>
        <a:xfrm rot="10800000">
          <a:off x="825299" y="1448663"/>
          <a:ext cx="1650599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204164"/>
            <a:satOff val="-2928"/>
            <a:lumOff val="1707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Regional instances</a:t>
          </a:r>
          <a:endParaRPr lang="nl-NL" sz="900" kern="1200" dirty="0"/>
        </a:p>
      </dsp:txBody>
      <dsp:txXfrm rot="-10800000">
        <a:off x="1114154" y="1448663"/>
        <a:ext cx="1072889" cy="724331"/>
      </dsp:txXfrm>
    </dsp:sp>
    <dsp:sp modelId="{9708C7A5-037C-4FFE-95D1-B23528833CD8}">
      <dsp:nvSpPr>
        <dsp:cNvPr id="0" name=""/>
        <dsp:cNvSpPr/>
      </dsp:nvSpPr>
      <dsp:spPr>
        <a:xfrm rot="10800000">
          <a:off x="1237949" y="2172994"/>
          <a:ext cx="825299" cy="724331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306246"/>
            <a:satOff val="-4392"/>
            <a:lumOff val="256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Organizational instances</a:t>
          </a:r>
          <a:endParaRPr lang="nl-NL" sz="900" kern="1200" dirty="0"/>
        </a:p>
      </dsp:txBody>
      <dsp:txXfrm rot="-10800000">
        <a:off x="1237949" y="2172994"/>
        <a:ext cx="825299" cy="7243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20FD40-0E34-4EC5-BA7E-47DDE89FA3CC}">
      <dsp:nvSpPr>
        <dsp:cNvPr id="0" name=""/>
        <dsp:cNvSpPr/>
      </dsp:nvSpPr>
      <dsp:spPr>
        <a:xfrm>
          <a:off x="1992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500" kern="1200" dirty="0" err="1"/>
            <a:t>Terminology</a:t>
          </a:r>
          <a:endParaRPr lang="nl-NL" sz="2500" kern="1200" dirty="0"/>
        </a:p>
      </dsp:txBody>
      <dsp:txXfrm>
        <a:off x="1992" y="0"/>
        <a:ext cx="1954781" cy="972026"/>
      </dsp:txXfrm>
    </dsp:sp>
    <dsp:sp modelId="{B63E76DC-C61E-4A7D-9E24-B2377EF2D2E2}">
      <dsp:nvSpPr>
        <dsp:cNvPr id="0" name=""/>
        <dsp:cNvSpPr/>
      </dsp:nvSpPr>
      <dsp:spPr>
        <a:xfrm>
          <a:off x="197470" y="972105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 err="1"/>
            <a:t>CodingSystem</a:t>
          </a:r>
          <a:endParaRPr lang="nl-NL" sz="1200" kern="1200" dirty="0"/>
        </a:p>
      </dsp:txBody>
      <dsp:txXfrm>
        <a:off x="211295" y="985930"/>
        <a:ext cx="1536175" cy="444361"/>
      </dsp:txXfrm>
    </dsp:sp>
    <dsp:sp modelId="{C14DFFE3-7ABC-4943-B65C-07DBE9CE6A9B}">
      <dsp:nvSpPr>
        <dsp:cNvPr id="0" name=""/>
        <dsp:cNvSpPr/>
      </dsp:nvSpPr>
      <dsp:spPr>
        <a:xfrm>
          <a:off x="197470" y="1516734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 err="1"/>
            <a:t>ValueSet</a:t>
          </a:r>
          <a:endParaRPr lang="nl-NL" sz="1200" kern="1200" dirty="0"/>
        </a:p>
      </dsp:txBody>
      <dsp:txXfrm>
        <a:off x="211295" y="1530559"/>
        <a:ext cx="1536175" cy="444361"/>
      </dsp:txXfrm>
    </dsp:sp>
    <dsp:sp modelId="{0C6CA95C-1CAB-4D1E-AE39-4E1EBC933C4B}">
      <dsp:nvSpPr>
        <dsp:cNvPr id="0" name=""/>
        <dsp:cNvSpPr/>
      </dsp:nvSpPr>
      <dsp:spPr>
        <a:xfrm>
          <a:off x="197470" y="2061363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 err="1"/>
            <a:t>ConceptMap</a:t>
          </a:r>
          <a:endParaRPr lang="nl-NL" sz="1200" kern="1200" dirty="0"/>
        </a:p>
      </dsp:txBody>
      <dsp:txXfrm>
        <a:off x="211295" y="2075188"/>
        <a:ext cx="1536175" cy="444361"/>
      </dsp:txXfrm>
    </dsp:sp>
    <dsp:sp modelId="{29107311-4424-4125-A5F5-13FB3CDFBDFF}">
      <dsp:nvSpPr>
        <dsp:cNvPr id="0" name=""/>
        <dsp:cNvSpPr/>
      </dsp:nvSpPr>
      <dsp:spPr>
        <a:xfrm>
          <a:off x="197470" y="2605992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NamingSystem</a:t>
          </a:r>
        </a:p>
      </dsp:txBody>
      <dsp:txXfrm>
        <a:off x="211295" y="2619817"/>
        <a:ext cx="1536175" cy="444361"/>
      </dsp:txXfrm>
    </dsp:sp>
    <dsp:sp modelId="{F886AB01-9912-4B39-9088-B099BADA9E31}">
      <dsp:nvSpPr>
        <dsp:cNvPr id="0" name=""/>
        <dsp:cNvSpPr/>
      </dsp:nvSpPr>
      <dsp:spPr>
        <a:xfrm>
          <a:off x="2103382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500" kern="1200" dirty="0"/>
            <a:t>Content</a:t>
          </a:r>
        </a:p>
      </dsp:txBody>
      <dsp:txXfrm>
        <a:off x="2103382" y="0"/>
        <a:ext cx="1954781" cy="972026"/>
      </dsp:txXfrm>
    </dsp:sp>
    <dsp:sp modelId="{0913CE8D-7F8B-4212-B373-6C67AC50EA41}">
      <dsp:nvSpPr>
        <dsp:cNvPr id="0" name=""/>
        <dsp:cNvSpPr/>
      </dsp:nvSpPr>
      <dsp:spPr>
        <a:xfrm>
          <a:off x="2298860" y="972303"/>
          <a:ext cx="1563825" cy="636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StructureDefinition</a:t>
          </a:r>
        </a:p>
      </dsp:txBody>
      <dsp:txXfrm>
        <a:off x="2317504" y="990947"/>
        <a:ext cx="1526537" cy="599259"/>
      </dsp:txXfrm>
    </dsp:sp>
    <dsp:sp modelId="{72D21637-3572-41E5-88C8-5F9938348B03}">
      <dsp:nvSpPr>
        <dsp:cNvPr id="0" name=""/>
        <dsp:cNvSpPr/>
      </dsp:nvSpPr>
      <dsp:spPr>
        <a:xfrm>
          <a:off x="2298860" y="1706781"/>
          <a:ext cx="1563825" cy="636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GraphDefinition</a:t>
          </a:r>
        </a:p>
      </dsp:txBody>
      <dsp:txXfrm>
        <a:off x="2317504" y="1725425"/>
        <a:ext cx="1526537" cy="599259"/>
      </dsp:txXfrm>
    </dsp:sp>
    <dsp:sp modelId="{72029744-9624-4179-A8F6-0EAE2F33C0DA}">
      <dsp:nvSpPr>
        <dsp:cNvPr id="0" name=""/>
        <dsp:cNvSpPr/>
      </dsp:nvSpPr>
      <dsp:spPr>
        <a:xfrm>
          <a:off x="2298860" y="2441259"/>
          <a:ext cx="1563825" cy="636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StructureMap</a:t>
          </a:r>
        </a:p>
      </dsp:txBody>
      <dsp:txXfrm>
        <a:off x="2317504" y="2459903"/>
        <a:ext cx="1526537" cy="599259"/>
      </dsp:txXfrm>
    </dsp:sp>
    <dsp:sp modelId="{B3C321AF-C1CF-4945-A7B2-4CA79EAE1BC8}">
      <dsp:nvSpPr>
        <dsp:cNvPr id="0" name=""/>
        <dsp:cNvSpPr/>
      </dsp:nvSpPr>
      <dsp:spPr>
        <a:xfrm>
          <a:off x="4204772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500" kern="1200" dirty="0"/>
            <a:t>Operations</a:t>
          </a:r>
        </a:p>
      </dsp:txBody>
      <dsp:txXfrm>
        <a:off x="4204772" y="0"/>
        <a:ext cx="1954781" cy="972026"/>
      </dsp:txXfrm>
    </dsp:sp>
    <dsp:sp modelId="{318AA8FE-0EE0-48A5-A78F-4041E2D7E49A}">
      <dsp:nvSpPr>
        <dsp:cNvPr id="0" name=""/>
        <dsp:cNvSpPr/>
      </dsp:nvSpPr>
      <dsp:spPr>
        <a:xfrm>
          <a:off x="4400250" y="972105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OperationDefinition</a:t>
          </a:r>
        </a:p>
      </dsp:txBody>
      <dsp:txXfrm>
        <a:off x="4414075" y="985930"/>
        <a:ext cx="1536175" cy="444361"/>
      </dsp:txXfrm>
    </dsp:sp>
    <dsp:sp modelId="{C6324F2B-8605-4F7D-8527-6FF3E2C80E1B}">
      <dsp:nvSpPr>
        <dsp:cNvPr id="0" name=""/>
        <dsp:cNvSpPr/>
      </dsp:nvSpPr>
      <dsp:spPr>
        <a:xfrm>
          <a:off x="4400250" y="1516734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SearchParameter</a:t>
          </a:r>
        </a:p>
      </dsp:txBody>
      <dsp:txXfrm>
        <a:off x="4414075" y="1530559"/>
        <a:ext cx="1536175" cy="444361"/>
      </dsp:txXfrm>
    </dsp:sp>
    <dsp:sp modelId="{0D500555-8248-4629-B77A-4B0BA00F0D90}">
      <dsp:nvSpPr>
        <dsp:cNvPr id="0" name=""/>
        <dsp:cNvSpPr/>
      </dsp:nvSpPr>
      <dsp:spPr>
        <a:xfrm>
          <a:off x="4400250" y="2061363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Compartment Definition</a:t>
          </a:r>
        </a:p>
      </dsp:txBody>
      <dsp:txXfrm>
        <a:off x="4414075" y="2075188"/>
        <a:ext cx="1536175" cy="444361"/>
      </dsp:txXfrm>
    </dsp:sp>
    <dsp:sp modelId="{4B8B482F-0CDC-4C98-A619-9378472B421E}">
      <dsp:nvSpPr>
        <dsp:cNvPr id="0" name=""/>
        <dsp:cNvSpPr/>
      </dsp:nvSpPr>
      <dsp:spPr>
        <a:xfrm>
          <a:off x="4400250" y="2605992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MessageDefinition</a:t>
          </a:r>
        </a:p>
      </dsp:txBody>
      <dsp:txXfrm>
        <a:off x="4414075" y="2619817"/>
        <a:ext cx="1536175" cy="444361"/>
      </dsp:txXfrm>
    </dsp:sp>
    <dsp:sp modelId="{D3709726-E50A-444C-9EB8-1FAEFF8127D1}">
      <dsp:nvSpPr>
        <dsp:cNvPr id="0" name=""/>
        <dsp:cNvSpPr/>
      </dsp:nvSpPr>
      <dsp:spPr>
        <a:xfrm>
          <a:off x="6306163" y="0"/>
          <a:ext cx="1954781" cy="32400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500" kern="1200" dirty="0" err="1"/>
            <a:t>Misc</a:t>
          </a:r>
          <a:r>
            <a:rPr lang="nl-NL" sz="2500" kern="1200" dirty="0"/>
            <a:t>.</a:t>
          </a:r>
        </a:p>
      </dsp:txBody>
      <dsp:txXfrm>
        <a:off x="6306163" y="0"/>
        <a:ext cx="1954781" cy="972026"/>
      </dsp:txXfrm>
    </dsp:sp>
    <dsp:sp modelId="{592FCE1E-4E10-4239-8FB5-DCF25534F5D0}">
      <dsp:nvSpPr>
        <dsp:cNvPr id="0" name=""/>
        <dsp:cNvSpPr/>
      </dsp:nvSpPr>
      <dsp:spPr>
        <a:xfrm>
          <a:off x="6501641" y="972105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CapabilityStatement</a:t>
          </a:r>
        </a:p>
      </dsp:txBody>
      <dsp:txXfrm>
        <a:off x="6515466" y="985930"/>
        <a:ext cx="1536175" cy="444361"/>
      </dsp:txXfrm>
    </dsp:sp>
    <dsp:sp modelId="{A0CA88FD-4BBA-4E98-BDD7-E45C698F94D0}">
      <dsp:nvSpPr>
        <dsp:cNvPr id="0" name=""/>
        <dsp:cNvSpPr/>
      </dsp:nvSpPr>
      <dsp:spPr>
        <a:xfrm>
          <a:off x="6501641" y="1516734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 err="1"/>
            <a:t>Implementation</a:t>
          </a:r>
          <a:r>
            <a:rPr lang="nl-NL" sz="1200" kern="1200" dirty="0"/>
            <a:t> Guide</a:t>
          </a:r>
        </a:p>
      </dsp:txBody>
      <dsp:txXfrm>
        <a:off x="6515466" y="1530559"/>
        <a:ext cx="1536175" cy="444361"/>
      </dsp:txXfrm>
    </dsp:sp>
    <dsp:sp modelId="{14C3D83C-98B3-44C6-AF24-B4E91FC474BE}">
      <dsp:nvSpPr>
        <dsp:cNvPr id="0" name=""/>
        <dsp:cNvSpPr/>
      </dsp:nvSpPr>
      <dsp:spPr>
        <a:xfrm>
          <a:off x="6501641" y="2061363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200" kern="1200" dirty="0"/>
            <a:t>TestScript</a:t>
          </a:r>
        </a:p>
      </dsp:txBody>
      <dsp:txXfrm>
        <a:off x="6515466" y="2075188"/>
        <a:ext cx="1536175" cy="444361"/>
      </dsp:txXfrm>
    </dsp:sp>
    <dsp:sp modelId="{F6445791-0242-4B4B-B134-CF66797C2F7B}">
      <dsp:nvSpPr>
        <dsp:cNvPr id="0" name=""/>
        <dsp:cNvSpPr/>
      </dsp:nvSpPr>
      <dsp:spPr>
        <a:xfrm>
          <a:off x="6501641" y="2605992"/>
          <a:ext cx="1563825" cy="4720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/>
            <a:t>ExampleScenario</a:t>
          </a:r>
          <a:endParaRPr lang="nl-NL" sz="1200" kern="1200" dirty="0"/>
        </a:p>
      </dsp:txBody>
      <dsp:txXfrm>
        <a:off x="6515466" y="2619817"/>
        <a:ext cx="1536175" cy="4443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16A45-4209-4237-B3F3-DE5D15E7B709}">
      <dsp:nvSpPr>
        <dsp:cNvPr id="0" name=""/>
        <dsp:cNvSpPr/>
      </dsp:nvSpPr>
      <dsp:spPr>
        <a:xfrm rot="5400000">
          <a:off x="5343515" y="-226980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a set of concepts and their codes</a:t>
          </a:r>
        </a:p>
      </dsp:txBody>
      <dsp:txXfrm rot="-5400000">
        <a:off x="2994089" y="110078"/>
        <a:ext cx="5292363" cy="563050"/>
      </dsp:txXfrm>
    </dsp:sp>
    <dsp:sp modelId="{B70FB09D-4FD6-41A2-BFDA-4C29BDDEE375}">
      <dsp:nvSpPr>
        <dsp:cNvPr id="0" name=""/>
        <dsp:cNvSpPr/>
      </dsp:nvSpPr>
      <dsp:spPr>
        <a:xfrm>
          <a:off x="0" y="1621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noProof="0" dirty="0" err="1"/>
            <a:t>CodeSystem</a:t>
          </a:r>
          <a:endParaRPr lang="en-US" sz="2800" kern="1200" noProof="0" dirty="0"/>
        </a:p>
      </dsp:txBody>
      <dsp:txXfrm>
        <a:off x="38075" y="39696"/>
        <a:ext cx="2917938" cy="703812"/>
      </dsp:txXfrm>
    </dsp:sp>
    <dsp:sp modelId="{76EC91C6-C738-4E5E-BE38-1C5D6184E6F6}">
      <dsp:nvSpPr>
        <dsp:cNvPr id="0" name=""/>
        <dsp:cNvSpPr/>
      </dsp:nvSpPr>
      <dsp:spPr>
        <a:xfrm rot="5400000">
          <a:off x="5343515" y="-145084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Set of codes for a particular use</a:t>
          </a:r>
        </a:p>
      </dsp:txBody>
      <dsp:txXfrm rot="-5400000">
        <a:off x="2994089" y="929038"/>
        <a:ext cx="5292363" cy="563050"/>
      </dsp:txXfrm>
    </dsp:sp>
    <dsp:sp modelId="{8D10FB95-6FFF-48BD-8386-F6FDB2EBDC83}">
      <dsp:nvSpPr>
        <dsp:cNvPr id="0" name=""/>
        <dsp:cNvSpPr/>
      </dsp:nvSpPr>
      <dsp:spPr>
        <a:xfrm>
          <a:off x="0" y="820582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noProof="0" dirty="0" err="1"/>
            <a:t>ValueSet</a:t>
          </a:r>
          <a:endParaRPr lang="en-US" sz="2800" kern="1200" noProof="0" dirty="0"/>
        </a:p>
      </dsp:txBody>
      <dsp:txXfrm>
        <a:off x="38075" y="858657"/>
        <a:ext cx="2917938" cy="703812"/>
      </dsp:txXfrm>
    </dsp:sp>
    <dsp:sp modelId="{A70C8C9A-7D30-45D2-B5C6-0131202FC433}">
      <dsp:nvSpPr>
        <dsp:cNvPr id="0" name=""/>
        <dsp:cNvSpPr/>
      </dsp:nvSpPr>
      <dsp:spPr>
        <a:xfrm rot="5400000">
          <a:off x="5343515" y="-631887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mappings between terms from different systems</a:t>
          </a:r>
        </a:p>
      </dsp:txBody>
      <dsp:txXfrm rot="-5400000">
        <a:off x="2994089" y="1747999"/>
        <a:ext cx="5292363" cy="563050"/>
      </dsp:txXfrm>
    </dsp:sp>
    <dsp:sp modelId="{163E7837-F5DC-4129-9FCD-12EADF8D28B0}">
      <dsp:nvSpPr>
        <dsp:cNvPr id="0" name=""/>
        <dsp:cNvSpPr/>
      </dsp:nvSpPr>
      <dsp:spPr>
        <a:xfrm>
          <a:off x="0" y="163954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noProof="0" dirty="0" err="1"/>
            <a:t>ConceptMap</a:t>
          </a:r>
          <a:endParaRPr lang="en-US" sz="2800" kern="1200" noProof="0" dirty="0"/>
        </a:p>
      </dsp:txBody>
      <dsp:txXfrm>
        <a:off x="38075" y="1677618"/>
        <a:ext cx="2917938" cy="703812"/>
      </dsp:txXfrm>
    </dsp:sp>
    <dsp:sp modelId="{10C99FC4-896A-464C-A745-0FBC51C030B8}">
      <dsp:nvSpPr>
        <dsp:cNvPr id="0" name=""/>
        <dsp:cNvSpPr/>
      </dsp:nvSpPr>
      <dsp:spPr>
        <a:xfrm rot="5400000">
          <a:off x="5343515" y="187073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identifier and coding “systems”</a:t>
          </a:r>
        </a:p>
      </dsp:txBody>
      <dsp:txXfrm rot="-5400000">
        <a:off x="2994089" y="2566959"/>
        <a:ext cx="5292363" cy="563050"/>
      </dsp:txXfrm>
    </dsp:sp>
    <dsp:sp modelId="{CAA6D077-9B18-421E-880E-F65DBA92777E}">
      <dsp:nvSpPr>
        <dsp:cNvPr id="0" name=""/>
        <dsp:cNvSpPr/>
      </dsp:nvSpPr>
      <dsp:spPr>
        <a:xfrm>
          <a:off x="0" y="245850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noProof="0" dirty="0" err="1"/>
            <a:t>NamingSystem</a:t>
          </a:r>
          <a:endParaRPr lang="en-US" sz="2800" kern="1200" noProof="0" dirty="0"/>
        </a:p>
      </dsp:txBody>
      <dsp:txXfrm>
        <a:off x="38075" y="2496578"/>
        <a:ext cx="2917938" cy="7038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1E5C2-9DFF-402C-B8F7-FB93DBCA29F7}">
      <dsp:nvSpPr>
        <dsp:cNvPr id="0" name=""/>
        <dsp:cNvSpPr/>
      </dsp:nvSpPr>
      <dsp:spPr>
        <a:xfrm rot="5400000">
          <a:off x="5201129" y="-2120473"/>
          <a:ext cx="835335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noProof="0" dirty="0"/>
            <a:t>Define resources &amp; data types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noProof="0" dirty="0"/>
            <a:t>Define constraints &amp; extensions</a:t>
          </a:r>
        </a:p>
      </dsp:txBody>
      <dsp:txXfrm rot="-5400000">
        <a:off x="2974657" y="146777"/>
        <a:ext cx="5247501" cy="753779"/>
      </dsp:txXfrm>
    </dsp:sp>
    <dsp:sp modelId="{8CF6E81A-D9DA-459E-BF5B-B2EB6482F02D}">
      <dsp:nvSpPr>
        <dsp:cNvPr id="0" name=""/>
        <dsp:cNvSpPr/>
      </dsp:nvSpPr>
      <dsp:spPr>
        <a:xfrm>
          <a:off x="0" y="1582"/>
          <a:ext cx="2974657" cy="10441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StructureDefinition</a:t>
          </a:r>
          <a:endParaRPr lang="en-US" sz="2300" kern="1200" noProof="0" dirty="0"/>
        </a:p>
      </dsp:txBody>
      <dsp:txXfrm>
        <a:off x="50972" y="52554"/>
        <a:ext cx="2872713" cy="942224"/>
      </dsp:txXfrm>
    </dsp:sp>
    <dsp:sp modelId="{A1D3BB1E-0B72-41A5-AC6E-B66A245E7200}">
      <dsp:nvSpPr>
        <dsp:cNvPr id="0" name=""/>
        <dsp:cNvSpPr/>
      </dsp:nvSpPr>
      <dsp:spPr>
        <a:xfrm rot="5400000">
          <a:off x="5201129" y="-1024095"/>
          <a:ext cx="835335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noProof="0" dirty="0"/>
            <a:t>Defines collection of inter-related resources for query, update, etc.</a:t>
          </a:r>
        </a:p>
      </dsp:txBody>
      <dsp:txXfrm rot="-5400000">
        <a:off x="2974657" y="1243155"/>
        <a:ext cx="5247501" cy="753779"/>
      </dsp:txXfrm>
    </dsp:sp>
    <dsp:sp modelId="{E3688E20-7C57-4FA8-80B1-83A3B8AE13C2}">
      <dsp:nvSpPr>
        <dsp:cNvPr id="0" name=""/>
        <dsp:cNvSpPr/>
      </dsp:nvSpPr>
      <dsp:spPr>
        <a:xfrm>
          <a:off x="0" y="1097959"/>
          <a:ext cx="2974657" cy="10441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GraphDefinition</a:t>
          </a:r>
          <a:endParaRPr lang="en-US" sz="2300" kern="1200" noProof="0" dirty="0"/>
        </a:p>
      </dsp:txBody>
      <dsp:txXfrm>
        <a:off x="50972" y="1148931"/>
        <a:ext cx="2872713" cy="942224"/>
      </dsp:txXfrm>
    </dsp:sp>
    <dsp:sp modelId="{F7958054-81A0-4687-9A37-0837DDA44726}">
      <dsp:nvSpPr>
        <dsp:cNvPr id="0" name=""/>
        <dsp:cNvSpPr/>
      </dsp:nvSpPr>
      <dsp:spPr>
        <a:xfrm rot="5400000">
          <a:off x="5201129" y="72281"/>
          <a:ext cx="835335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noProof="0" dirty="0"/>
            <a:t>Syntax independent transformation of FHIR &amp; </a:t>
          </a:r>
          <a:r>
            <a:rPr lang="en-US" sz="2300" kern="1200" noProof="0"/>
            <a:t>non-FHIR instances</a:t>
          </a:r>
          <a:endParaRPr lang="en-US" sz="2300" kern="1200" noProof="0" dirty="0"/>
        </a:p>
      </dsp:txBody>
      <dsp:txXfrm rot="-5400000">
        <a:off x="2974657" y="2339531"/>
        <a:ext cx="5247501" cy="753779"/>
      </dsp:txXfrm>
    </dsp:sp>
    <dsp:sp modelId="{3B45285F-9986-4C75-B0A8-2CA7C59977B0}">
      <dsp:nvSpPr>
        <dsp:cNvPr id="0" name=""/>
        <dsp:cNvSpPr/>
      </dsp:nvSpPr>
      <dsp:spPr>
        <a:xfrm>
          <a:off x="0" y="2194336"/>
          <a:ext cx="2974657" cy="10441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/>
            <a:t>StructureMap</a:t>
          </a:r>
        </a:p>
      </dsp:txBody>
      <dsp:txXfrm>
        <a:off x="50972" y="2245308"/>
        <a:ext cx="2872713" cy="9422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93839-6012-451F-AB2C-CCEF6ED724AE}">
      <dsp:nvSpPr>
        <dsp:cNvPr id="0" name=""/>
        <dsp:cNvSpPr/>
      </dsp:nvSpPr>
      <dsp:spPr>
        <a:xfrm rot="5400000">
          <a:off x="5306812" y="-2252536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additional (custom) operations</a:t>
          </a:r>
        </a:p>
      </dsp:txBody>
      <dsp:txXfrm rot="-5400000">
        <a:off x="2974658" y="110078"/>
        <a:ext cx="5257819" cy="563050"/>
      </dsp:txXfrm>
    </dsp:sp>
    <dsp:sp modelId="{1B84A053-D84A-407D-A05D-FCF75DAF8223}">
      <dsp:nvSpPr>
        <dsp:cNvPr id="0" name=""/>
        <dsp:cNvSpPr/>
      </dsp:nvSpPr>
      <dsp:spPr>
        <a:xfrm>
          <a:off x="0" y="1621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OperationDefinition</a:t>
          </a:r>
          <a:endParaRPr lang="en-US" sz="2300" kern="1200" noProof="0" dirty="0"/>
        </a:p>
      </dsp:txBody>
      <dsp:txXfrm>
        <a:off x="38075" y="39696"/>
        <a:ext cx="2898507" cy="703812"/>
      </dsp:txXfrm>
    </dsp:sp>
    <dsp:sp modelId="{E31B64D3-A2D8-463D-8223-7EB69F2B0486}">
      <dsp:nvSpPr>
        <dsp:cNvPr id="0" name=""/>
        <dsp:cNvSpPr/>
      </dsp:nvSpPr>
      <dsp:spPr>
        <a:xfrm rot="5400000">
          <a:off x="5306812" y="-1433576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additional (custom) searches</a:t>
          </a:r>
        </a:p>
      </dsp:txBody>
      <dsp:txXfrm rot="-5400000">
        <a:off x="2974658" y="929038"/>
        <a:ext cx="5257819" cy="563050"/>
      </dsp:txXfrm>
    </dsp:sp>
    <dsp:sp modelId="{F3B84CD6-8613-4810-9D78-6D76F49E84BE}">
      <dsp:nvSpPr>
        <dsp:cNvPr id="0" name=""/>
        <dsp:cNvSpPr/>
      </dsp:nvSpPr>
      <dsp:spPr>
        <a:xfrm>
          <a:off x="0" y="820582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SearchParameter</a:t>
          </a:r>
          <a:endParaRPr lang="en-US" sz="2300" kern="1200" noProof="0" dirty="0"/>
        </a:p>
      </dsp:txBody>
      <dsp:txXfrm>
        <a:off x="38075" y="858657"/>
        <a:ext cx="2898507" cy="703812"/>
      </dsp:txXfrm>
    </dsp:sp>
    <dsp:sp modelId="{DE6B8E8A-8D0A-4586-96CC-1BC13C9DFCA7}">
      <dsp:nvSpPr>
        <dsp:cNvPr id="0" name=""/>
        <dsp:cNvSpPr/>
      </dsp:nvSpPr>
      <dsp:spPr>
        <a:xfrm rot="5400000">
          <a:off x="5306812" y="-614615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access to (related) resources</a:t>
          </a:r>
        </a:p>
      </dsp:txBody>
      <dsp:txXfrm rot="-5400000">
        <a:off x="2974658" y="1747999"/>
        <a:ext cx="5257819" cy="563050"/>
      </dsp:txXfrm>
    </dsp:sp>
    <dsp:sp modelId="{EB643CCB-C81D-48DB-A79C-91B9A3E6B452}">
      <dsp:nvSpPr>
        <dsp:cNvPr id="0" name=""/>
        <dsp:cNvSpPr/>
      </dsp:nvSpPr>
      <dsp:spPr>
        <a:xfrm>
          <a:off x="0" y="1639543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/>
            <a:t>Compartment Definition</a:t>
          </a:r>
        </a:p>
      </dsp:txBody>
      <dsp:txXfrm>
        <a:off x="38075" y="1677618"/>
        <a:ext cx="2898507" cy="703812"/>
      </dsp:txXfrm>
    </dsp:sp>
    <dsp:sp modelId="{F2FCE56C-4CFC-4C11-BC0A-76DA610C1C7E}">
      <dsp:nvSpPr>
        <dsp:cNvPr id="0" name=""/>
        <dsp:cNvSpPr/>
      </dsp:nvSpPr>
      <dsp:spPr>
        <a:xfrm rot="5400000">
          <a:off x="5306812" y="204345"/>
          <a:ext cx="623970" cy="52882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noProof="0" dirty="0"/>
            <a:t>Define message events, content &amp; allowed responses</a:t>
          </a:r>
        </a:p>
      </dsp:txBody>
      <dsp:txXfrm rot="-5400000">
        <a:off x="2974658" y="2566959"/>
        <a:ext cx="5257819" cy="563050"/>
      </dsp:txXfrm>
    </dsp:sp>
    <dsp:sp modelId="{EFA42699-E8C9-4D17-B6D6-650DB0ED1D85}">
      <dsp:nvSpPr>
        <dsp:cNvPr id="0" name=""/>
        <dsp:cNvSpPr/>
      </dsp:nvSpPr>
      <dsp:spPr>
        <a:xfrm>
          <a:off x="0" y="2458503"/>
          <a:ext cx="2974657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noProof="0" dirty="0" err="1"/>
            <a:t>MessageDefinition</a:t>
          </a:r>
          <a:endParaRPr lang="en-US" sz="2300" kern="1200" noProof="0" dirty="0"/>
        </a:p>
      </dsp:txBody>
      <dsp:txXfrm>
        <a:off x="38075" y="2496578"/>
        <a:ext cx="2898507" cy="70381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BAFD9-8705-4116-82EA-3817AA29803E}">
      <dsp:nvSpPr>
        <dsp:cNvPr id="0" name=""/>
        <dsp:cNvSpPr/>
      </dsp:nvSpPr>
      <dsp:spPr>
        <a:xfrm rot="5400000">
          <a:off x="5343515" y="-226980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1800" kern="1200" dirty="0" err="1"/>
            <a:t>Define</a:t>
          </a:r>
          <a:r>
            <a:rPr lang="nl-NL" sz="1800" kern="1200" dirty="0"/>
            <a:t> (</a:t>
          </a:r>
          <a:r>
            <a:rPr lang="nl-NL" sz="1800" kern="1200" dirty="0" err="1"/>
            <a:t>actual</a:t>
          </a:r>
          <a:r>
            <a:rPr lang="nl-NL" sz="1800" kern="1200" dirty="0"/>
            <a:t> or </a:t>
          </a:r>
          <a:r>
            <a:rPr lang="nl-NL" sz="1800" kern="1200" dirty="0" err="1"/>
            <a:t>required</a:t>
          </a:r>
          <a:r>
            <a:rPr lang="nl-NL" sz="1800" kern="1200" dirty="0"/>
            <a:t>) server </a:t>
          </a:r>
          <a:r>
            <a:rPr lang="nl-NL" sz="1800" kern="1200" dirty="0" err="1"/>
            <a:t>capabilities</a:t>
          </a:r>
          <a:endParaRPr lang="nl-NL" sz="1800" kern="1200" dirty="0"/>
        </a:p>
      </dsp:txBody>
      <dsp:txXfrm rot="-5400000">
        <a:off x="2994089" y="110078"/>
        <a:ext cx="5292363" cy="563050"/>
      </dsp:txXfrm>
    </dsp:sp>
    <dsp:sp modelId="{57D0E486-E6AD-4781-9AFC-705D9109A168}">
      <dsp:nvSpPr>
        <dsp:cNvPr id="0" name=""/>
        <dsp:cNvSpPr/>
      </dsp:nvSpPr>
      <dsp:spPr>
        <a:xfrm>
          <a:off x="0" y="1621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/>
            <a:t>CapabilityStatement</a:t>
          </a:r>
          <a:endParaRPr lang="nl-NL" sz="2100" kern="1200" dirty="0"/>
        </a:p>
      </dsp:txBody>
      <dsp:txXfrm>
        <a:off x="38075" y="39696"/>
        <a:ext cx="2917938" cy="703812"/>
      </dsp:txXfrm>
    </dsp:sp>
    <dsp:sp modelId="{61C5B497-DAF9-4D24-A300-5FB3A6A4228E}">
      <dsp:nvSpPr>
        <dsp:cNvPr id="0" name=""/>
        <dsp:cNvSpPr/>
      </dsp:nvSpPr>
      <dsp:spPr>
        <a:xfrm rot="5400000">
          <a:off x="5343515" y="-1450848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1800" kern="1200" dirty="0" err="1"/>
            <a:t>Define</a:t>
          </a:r>
          <a:r>
            <a:rPr lang="nl-NL" sz="1800" kern="1200" dirty="0"/>
            <a:t> </a:t>
          </a:r>
          <a:r>
            <a:rPr lang="nl-NL" sz="1800" kern="1200" dirty="0" err="1"/>
            <a:t>how</a:t>
          </a:r>
          <a:r>
            <a:rPr lang="nl-NL" sz="1800" kern="1200" dirty="0"/>
            <a:t> </a:t>
          </a:r>
          <a:r>
            <a:rPr lang="nl-NL" sz="1800" kern="1200" dirty="0" err="1"/>
            <a:t>to</a:t>
          </a:r>
          <a:r>
            <a:rPr lang="nl-NL" sz="1800" kern="1200" dirty="0"/>
            <a:t> </a:t>
          </a:r>
          <a:r>
            <a:rPr lang="nl-NL" sz="1800" kern="1200" dirty="0" err="1"/>
            <a:t>use</a:t>
          </a:r>
          <a:r>
            <a:rPr lang="nl-NL" sz="1800" kern="1200" dirty="0"/>
            <a:t> FHIR in a </a:t>
          </a:r>
          <a:r>
            <a:rPr lang="nl-NL" sz="1800" kern="1200" dirty="0" err="1"/>
            <a:t>specific</a:t>
          </a:r>
          <a:r>
            <a:rPr lang="nl-NL" sz="1800" kern="1200" dirty="0"/>
            <a:t> </a:t>
          </a:r>
          <a:r>
            <a:rPr lang="nl-NL" sz="1800" kern="1200" dirty="0" err="1"/>
            <a:t>use</a:t>
          </a:r>
          <a:r>
            <a:rPr lang="nl-NL" sz="1800" kern="1200" dirty="0"/>
            <a:t> case</a:t>
          </a:r>
        </a:p>
      </dsp:txBody>
      <dsp:txXfrm rot="-5400000">
        <a:off x="2994089" y="929038"/>
        <a:ext cx="5292363" cy="563050"/>
      </dsp:txXfrm>
    </dsp:sp>
    <dsp:sp modelId="{37974712-B05D-4AD1-B5FE-2297DF272A1E}">
      <dsp:nvSpPr>
        <dsp:cNvPr id="0" name=""/>
        <dsp:cNvSpPr/>
      </dsp:nvSpPr>
      <dsp:spPr>
        <a:xfrm>
          <a:off x="0" y="820582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100" kern="1200" dirty="0"/>
            <a:t>ImplementationGuide</a:t>
          </a:r>
        </a:p>
      </dsp:txBody>
      <dsp:txXfrm>
        <a:off x="38075" y="858657"/>
        <a:ext cx="2917938" cy="703812"/>
      </dsp:txXfrm>
    </dsp:sp>
    <dsp:sp modelId="{6EE556A9-14FD-44AA-9124-B929C5776767}">
      <dsp:nvSpPr>
        <dsp:cNvPr id="0" name=""/>
        <dsp:cNvSpPr/>
      </dsp:nvSpPr>
      <dsp:spPr>
        <a:xfrm rot="5400000">
          <a:off x="5343515" y="-631887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1800" kern="1200" dirty="0"/>
            <a:t>Define set of compliance tests against a FHIR </a:t>
          </a:r>
          <a:r>
            <a:rPr lang="nl-NL" sz="1800" kern="1200" dirty="0" smtClean="0"/>
            <a:t>client and server</a:t>
          </a:r>
          <a:endParaRPr lang="nl-NL" sz="1800" kern="1200" dirty="0"/>
        </a:p>
      </dsp:txBody>
      <dsp:txXfrm rot="-5400000">
        <a:off x="2994089" y="1747999"/>
        <a:ext cx="5292363" cy="563050"/>
      </dsp:txXfrm>
    </dsp:sp>
    <dsp:sp modelId="{18E0C843-DD18-416F-B82F-50599CD33E79}">
      <dsp:nvSpPr>
        <dsp:cNvPr id="0" name=""/>
        <dsp:cNvSpPr/>
      </dsp:nvSpPr>
      <dsp:spPr>
        <a:xfrm>
          <a:off x="0" y="163954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100" kern="1200" dirty="0"/>
            <a:t>TestScript</a:t>
          </a:r>
        </a:p>
      </dsp:txBody>
      <dsp:txXfrm>
        <a:off x="38075" y="1677618"/>
        <a:ext cx="2917938" cy="703812"/>
      </dsp:txXfrm>
    </dsp:sp>
    <dsp:sp modelId="{65BE987F-F465-4D9D-95F2-D5DE5CBBAD1A}">
      <dsp:nvSpPr>
        <dsp:cNvPr id="0" name=""/>
        <dsp:cNvSpPr/>
      </dsp:nvSpPr>
      <dsp:spPr>
        <a:xfrm rot="5400000">
          <a:off x="5343515" y="187073"/>
          <a:ext cx="623970" cy="53228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Define a </a:t>
          </a:r>
          <a:r>
            <a:rPr lang="en-US" sz="1800" kern="1200" dirty="0"/>
            <a:t>workflow showing how resources work together</a:t>
          </a:r>
          <a:endParaRPr lang="nl-NL" sz="1800" kern="1200" dirty="0"/>
        </a:p>
      </dsp:txBody>
      <dsp:txXfrm rot="-5400000">
        <a:off x="2994089" y="2566959"/>
        <a:ext cx="5292363" cy="563050"/>
      </dsp:txXfrm>
    </dsp:sp>
    <dsp:sp modelId="{C8133381-B045-4140-9CB2-2C487ADB78B6}">
      <dsp:nvSpPr>
        <dsp:cNvPr id="0" name=""/>
        <dsp:cNvSpPr/>
      </dsp:nvSpPr>
      <dsp:spPr>
        <a:xfrm>
          <a:off x="0" y="2458503"/>
          <a:ext cx="2994088" cy="7799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/>
            <a:t>ExampleScenario</a:t>
          </a:r>
          <a:endParaRPr lang="nl-NL" sz="2100" kern="1200" dirty="0"/>
        </a:p>
      </dsp:txBody>
      <dsp:txXfrm>
        <a:off x="38075" y="2496578"/>
        <a:ext cx="2917938" cy="70381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F499E-12F6-455E-8D49-C86F0225B153}">
      <dsp:nvSpPr>
        <dsp:cNvPr id="0" name=""/>
        <dsp:cNvSpPr/>
      </dsp:nvSpPr>
      <dsp:spPr>
        <a:xfrm>
          <a:off x="1210825" y="0"/>
          <a:ext cx="3360738" cy="336073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AC7681-1B02-4439-A124-34D1A318346F}">
      <dsp:nvSpPr>
        <dsp:cNvPr id="0" name=""/>
        <dsp:cNvSpPr/>
      </dsp:nvSpPr>
      <dsp:spPr>
        <a:xfrm>
          <a:off x="2891194" y="336401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/>
            <a:t>Strategy</a:t>
          </a:r>
          <a:endParaRPr lang="nl-NL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National scope guide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e.g. infrastructure, security</a:t>
          </a:r>
        </a:p>
      </dsp:txBody>
      <dsp:txXfrm>
        <a:off x="2920353" y="365560"/>
        <a:ext cx="2126161" cy="539000"/>
      </dsp:txXfrm>
    </dsp:sp>
    <dsp:sp modelId="{480BB621-18DB-4E45-9A3B-F064C93B95B3}">
      <dsp:nvSpPr>
        <dsp:cNvPr id="0" name=""/>
        <dsp:cNvSpPr/>
      </dsp:nvSpPr>
      <dsp:spPr>
        <a:xfrm>
          <a:off x="2891194" y="1008385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/>
            <a:t>Principles</a:t>
          </a:r>
          <a:endParaRPr lang="en-US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Overarching principles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800" kern="1200" dirty="0"/>
            <a:t>e.g. basic </a:t>
          </a:r>
          <a:r>
            <a:rPr lang="nl-NL" sz="800" kern="1200" dirty="0" err="1"/>
            <a:t>components</a:t>
          </a:r>
          <a:endParaRPr lang="nl-NL" sz="800" kern="1200" dirty="0"/>
        </a:p>
      </dsp:txBody>
      <dsp:txXfrm>
        <a:off x="2920353" y="1037544"/>
        <a:ext cx="2126161" cy="539000"/>
      </dsp:txXfrm>
    </dsp:sp>
    <dsp:sp modelId="{1FA880A7-ABFC-4739-91AF-6BE3B279C170}">
      <dsp:nvSpPr>
        <dsp:cNvPr id="0" name=""/>
        <dsp:cNvSpPr/>
      </dsp:nvSpPr>
      <dsp:spPr>
        <a:xfrm>
          <a:off x="2891194" y="1680369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/>
            <a:t>Subject</a:t>
          </a:r>
          <a:endParaRPr lang="en-US" sz="10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Subject with multiple </a:t>
          </a:r>
          <a:r>
            <a:rPr lang="en-US" sz="800" kern="1200" dirty="0" err="1"/>
            <a:t>usecases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800" kern="1200" dirty="0"/>
            <a:t>e.g. </a:t>
          </a:r>
          <a:r>
            <a:rPr lang="nl-NL" sz="800" kern="1200" dirty="0" err="1"/>
            <a:t>medication</a:t>
          </a:r>
          <a:r>
            <a:rPr lang="nl-NL" sz="800" kern="1200" dirty="0"/>
            <a:t> </a:t>
          </a:r>
          <a:r>
            <a:rPr lang="nl-NL" sz="800" kern="1200" dirty="0" err="1"/>
            <a:t>process</a:t>
          </a:r>
          <a:endParaRPr lang="nl-NL" sz="800" kern="1200" dirty="0"/>
        </a:p>
      </dsp:txBody>
      <dsp:txXfrm>
        <a:off x="2920353" y="1709528"/>
        <a:ext cx="2126161" cy="539000"/>
      </dsp:txXfrm>
    </dsp:sp>
    <dsp:sp modelId="{1A883440-CA4A-466E-A7C1-A329C12825C5}">
      <dsp:nvSpPr>
        <dsp:cNvPr id="0" name=""/>
        <dsp:cNvSpPr/>
      </dsp:nvSpPr>
      <dsp:spPr>
        <a:xfrm>
          <a:off x="2891194" y="2352352"/>
          <a:ext cx="2184479" cy="59731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err="1"/>
            <a:t>Usecase</a:t>
          </a:r>
          <a:endParaRPr lang="en-US" sz="1000" b="1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Single </a:t>
          </a:r>
          <a:r>
            <a:rPr lang="en-US" sz="800" kern="1200" dirty="0" err="1"/>
            <a:t>usecase</a:t>
          </a:r>
          <a:endParaRPr lang="nl-NL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/>
            <a:t>e.g. prescription</a:t>
          </a:r>
          <a:endParaRPr lang="nl-NL" sz="800" kern="1200" dirty="0"/>
        </a:p>
      </dsp:txBody>
      <dsp:txXfrm>
        <a:off x="2920353" y="2381511"/>
        <a:ext cx="2126161" cy="539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1/16/2023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57.jp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e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jpeg>
</file>

<file path=ppt/media/image73.png>
</file>

<file path=ppt/media/image74.png>
</file>

<file path=ppt/media/image75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1/16/2023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xmlns="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xmlns="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66196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30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37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547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 typeface="Arial" charset="0"/>
              <a:buChar char="•"/>
            </a:pPr>
            <a:r>
              <a:rPr lang="en-US" baseline="0" dirty="0"/>
              <a:t>Examples is from http://hl7.org/implement/standards/fhir/2015May/observation.html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b="1" dirty="0"/>
          </a:p>
          <a:p>
            <a:pPr marL="171428" indent="-171428">
              <a:buFont typeface="Arial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26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Two aspects: whether you as a profile author can change the </a:t>
            </a:r>
            <a:r>
              <a:rPr lang="en-US" dirty="0" err="1"/>
              <a:t>valueset</a:t>
            </a:r>
            <a:r>
              <a:rPr lang="en-US" dirty="0"/>
              <a:t> and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Whether the user of your profile can provide codes</a:t>
            </a:r>
            <a:r>
              <a:rPr lang="en-US" baseline="0" dirty="0"/>
              <a:t> from other </a:t>
            </a:r>
            <a:r>
              <a:rPr lang="en-US" baseline="0" dirty="0" err="1"/>
              <a:t>valuesets</a:t>
            </a:r>
            <a:r>
              <a:rPr lang="en-US" baseline="0" dirty="0"/>
              <a:t> in an instance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Fhir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offical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extensions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special binding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constraints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elementdefinition-maxValueSet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elementdefinition-minValueSet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http://hl7-fhir.github.io/elementdefinition-extensions.html</a:t>
            </a: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http://hl7-fhir.github.io/extension-elementdefinition-minvalueset.html - </a:t>
            </a:r>
            <a:r>
              <a:rPr lang="en-US" dirty="0"/>
              <a:t>The minimum allowable value set, for use when the binding strength is 'required' or 'extensible</a:t>
            </a:r>
            <a:r>
              <a:rPr lang="en-US" dirty="0" smtClean="0"/>
              <a:t>'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http://hl7-fhir.github.io/extension-elementdefinition-maxvalueset.html - </a:t>
            </a:r>
            <a:r>
              <a:rPr lang="en-US" dirty="0"/>
              <a:t>The maximum allowable value set, for use when the binding strength is 'extensible</a:t>
            </a:r>
            <a:r>
              <a:rPr lang="en-US" dirty="0" smtClean="0"/>
              <a:t>'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issue</a:t>
            </a:r>
            <a:r>
              <a:rPr lang="nl-NL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9185: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http://gforge.hl7.org/gf/project/fhir/tracker/?action=TrackerItemEdit&amp;tracker_item_id=9195&amp;start=0</a:t>
            </a:r>
          </a:p>
          <a:p>
            <a:pPr marL="171450" indent="-171450">
              <a:buFont typeface="Arial" charset="0"/>
              <a:buChar char="•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28461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Known</a:t>
            </a:r>
            <a:r>
              <a:rPr lang="nl-NL" b="1" dirty="0"/>
              <a:t> Code Systems</a:t>
            </a:r>
          </a:p>
          <a:p>
            <a:r>
              <a:rPr lang="en-US" dirty="0"/>
              <a:t>http://hl7.org/implement/standards/fhir/terminologies-systems.html</a:t>
            </a:r>
          </a:p>
          <a:p>
            <a:endParaRPr lang="en-US" dirty="0"/>
          </a:p>
          <a:p>
            <a:r>
              <a:rPr lang="en-US" dirty="0"/>
              <a:t>Example: http://hl7.org/implement/standards/fhir/namingsystem-registry.html</a:t>
            </a:r>
          </a:p>
          <a:p>
            <a:r>
              <a:rPr lang="en-US" dirty="0"/>
              <a:t>id: </a:t>
            </a:r>
            <a:r>
              <a:rPr lang="en-US" b="1" dirty="0"/>
              <a:t>us-</a:t>
            </a:r>
            <a:r>
              <a:rPr lang="en-US" b="1" dirty="0" err="1"/>
              <a:t>ssn</a:t>
            </a:r>
            <a:endParaRPr lang="en-US" b="1" dirty="0"/>
          </a:p>
          <a:p>
            <a:r>
              <a:rPr lang="en-US" dirty="0"/>
              <a:t>name: </a:t>
            </a:r>
            <a:r>
              <a:rPr lang="en-US" b="1" dirty="0"/>
              <a:t>United States Social Security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05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http://hl7.org/implement/standards/fhir/conceptmap-example-specimen-type.html</a:t>
            </a:r>
          </a:p>
          <a:p>
            <a:r>
              <a:rPr lang="nl-NL" dirty="0"/>
              <a:t>v2 </a:t>
            </a:r>
            <a:r>
              <a:rPr lang="nl-NL" dirty="0" err="1"/>
              <a:t>table</a:t>
            </a:r>
            <a:r>
              <a:rPr lang="nl-NL" dirty="0"/>
              <a:t> 0487 =&gt; SNOMED-CT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1946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47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07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3824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Visit http://hl7.org/implement/standards/fhir/daf/daf.html</a:t>
            </a:r>
          </a:p>
          <a:p>
            <a:r>
              <a:rPr lang="en-US" dirty="0"/>
              <a:t>   http://hl7.org/fhir =&gt; Implementation Guides =&gt; DAF</a:t>
            </a:r>
          </a:p>
          <a:p>
            <a:r>
              <a:rPr lang="en-US" dirty="0"/>
              <a:t>   </a:t>
            </a:r>
          </a:p>
          <a:p>
            <a:r>
              <a:rPr lang="en-US" dirty="0"/>
              <a:t>Example: DAF</a:t>
            </a:r>
            <a:r>
              <a:rPr lang="en-US" baseline="0" dirty="0"/>
              <a:t> Patient - </a:t>
            </a:r>
            <a:r>
              <a:rPr lang="en-US" dirty="0"/>
              <a:t>http://hl7.org/implement/standards/fhir/daf/daf-patient.html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72310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You can formalize these constraining statements into a Profile </a:t>
            </a:r>
            <a:r>
              <a:rPr lang="en-US" i="1" dirty="0"/>
              <a:t>Structure </a:t>
            </a:r>
            <a:r>
              <a:rPr lang="en-US" dirty="0"/>
              <a:t>called ‘cholesterol’</a:t>
            </a:r>
            <a:endParaRPr lang="en-US" i="1" dirty="0"/>
          </a:p>
          <a:p>
            <a:r>
              <a:rPr lang="en-US" dirty="0"/>
              <a:t>* An Observation instance may use a Tag to assess conformance to that structure</a:t>
            </a:r>
          </a:p>
          <a:p>
            <a:r>
              <a:rPr lang="en-US" dirty="0"/>
              <a:t>*</a:t>
            </a:r>
            <a:r>
              <a:rPr lang="en-US" baseline="0" dirty="0"/>
              <a:t> </a:t>
            </a:r>
            <a:r>
              <a:rPr lang="en-US" dirty="0"/>
              <a:t>Validators check the contents of the instance against these </a:t>
            </a:r>
            <a:r>
              <a:rPr lang="en-US" dirty="0" smtClean="0"/>
              <a:t>constraints</a:t>
            </a:r>
            <a:endParaRPr lang="en-US" dirty="0"/>
          </a:p>
          <a:p>
            <a:r>
              <a:rPr lang="en-US" baseline="0" dirty="0"/>
              <a:t>DSTU-2: </a:t>
            </a:r>
            <a:r>
              <a:rPr lang="en-US" baseline="0" dirty="0" err="1"/>
              <a:t>Resource.Meta.profile</a:t>
            </a:r>
            <a:r>
              <a:rPr lang="en-US" baseline="0" dirty="0"/>
              <a:t> (</a:t>
            </a:r>
            <a:r>
              <a:rPr lang="en-US" baseline="0" dirty="0" err="1"/>
              <a:t>uri</a:t>
            </a:r>
            <a:r>
              <a:rPr lang="en-US" baseline="0" dirty="0"/>
              <a:t>)</a:t>
            </a:r>
          </a:p>
          <a:p>
            <a:r>
              <a:rPr lang="nl-NL" dirty="0"/>
              <a:t>http://hl7.org/implement/standards/fhir/2015May/resource.html#Meta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84282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7583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profile, they can interoperate ‘ok’.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>
                <a:solidFill>
                  <a:prstClr val="black"/>
                </a:solidFill>
              </a:rPr>
              <a:pPr/>
              <a:t>14</a:t>
            </a:fld>
            <a:endParaRPr lang="en-CA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3042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Note:</a:t>
            </a:r>
            <a:r>
              <a:rPr lang="en-US" baseline="0" dirty="0"/>
              <a:t> the spec *never* sets this to true, since it’s context dependent.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baseline="0" dirty="0" err="1"/>
              <a:t>MustSupport</a:t>
            </a:r>
            <a:r>
              <a:rPr lang="en-US" baseline="0" dirty="0"/>
              <a:t> is defined on </a:t>
            </a:r>
            <a:r>
              <a:rPr lang="en-US" b="1" baseline="0" dirty="0"/>
              <a:t>element</a:t>
            </a:r>
            <a:r>
              <a:rPr lang="en-US" baseline="0" dirty="0"/>
              <a:t>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Cf. </a:t>
            </a:r>
            <a:r>
              <a:rPr lang="en-US" baseline="0" dirty="0" err="1"/>
              <a:t>IsModifier</a:t>
            </a:r>
            <a:r>
              <a:rPr lang="en-US" baseline="0" dirty="0"/>
              <a:t>: defined on structure level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57419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35577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91089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564646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43061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67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3025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15641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40754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794411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77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327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15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856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http://hl7.org/implement/standards/fhir/2015May/name-part-qualifier.html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NB = Nobility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 = Academic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63183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83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929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1398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Best </a:t>
            </a:r>
            <a:r>
              <a:rPr lang="nl-NL" dirty="0" err="1"/>
              <a:t>practices</a:t>
            </a:r>
            <a:r>
              <a:rPr lang="nl-NL" dirty="0"/>
              <a:t>, </a:t>
            </a:r>
            <a:r>
              <a:rPr lang="nl-NL" dirty="0" err="1"/>
              <a:t>guidelines</a:t>
            </a:r>
            <a:r>
              <a:rPr lang="nl-NL" dirty="0"/>
              <a:t>, default template</a:t>
            </a:r>
          </a:p>
          <a:p>
            <a:r>
              <a:rPr lang="nl-NL" dirty="0" err="1"/>
              <a:t>Recommended</a:t>
            </a:r>
            <a:r>
              <a:rPr lang="nl-NL" dirty="0"/>
              <a:t>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mandatory</a:t>
            </a:r>
            <a:endParaRPr lang="nl-NL" dirty="0"/>
          </a:p>
          <a:p>
            <a:r>
              <a:rPr lang="nl-NL" dirty="0" err="1"/>
              <a:t>Proposed</a:t>
            </a:r>
            <a:r>
              <a:rPr lang="nl-NL" dirty="0"/>
              <a:t> template: http://implementationguidetemplate.azurewebsites.net/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Example</a:t>
            </a:r>
            <a:r>
              <a:rPr lang="nl-NL" dirty="0"/>
              <a:t>: https://simplifier.net/ui/ig/SIG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50197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Authoring workflow </a:t>
            </a:r>
            <a:r>
              <a:rPr lang="nl-NL" dirty="0">
                <a:sym typeface="Wingdings" panose="05000000000000000000" pitchFamily="2" charset="2"/>
              </a:rPr>
              <a:t></a:t>
            </a:r>
            <a:r>
              <a:rPr lang="nl-NL" dirty="0"/>
              <a:t> Publishing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028336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97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0136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: http://hl7.org/implement/standards/fhir/operation-valueset-validate-code.html</a:t>
            </a:r>
          </a:p>
          <a:p>
            <a:r>
              <a:rPr lang="nl-NL" dirty="0" err="1"/>
              <a:t>ValueSet</a:t>
            </a:r>
            <a:r>
              <a:rPr lang="nl-NL" baseline="0" dirty="0"/>
              <a:t> </a:t>
            </a:r>
            <a:r>
              <a:rPr lang="nl-NL" baseline="0" dirty="0" err="1"/>
              <a:t>validation</a:t>
            </a:r>
            <a:endParaRPr lang="nl-NL" baseline="0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36440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</a:p>
          <a:p>
            <a:endParaRPr lang="en-US" baseline="0" dirty="0"/>
          </a:p>
          <a:p>
            <a:r>
              <a:rPr lang="en-US" baseline="0" dirty="0"/>
              <a:t>Example: </a:t>
            </a:r>
            <a:r>
              <a:rPr lang="en-US" baseline="0" dirty="0" err="1"/>
              <a:t>HelseNord</a:t>
            </a:r>
            <a:r>
              <a:rPr lang="en-US" baseline="0" dirty="0"/>
              <a:t> REKVIRENT extension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590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38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Note</a:t>
            </a:r>
            <a:r>
              <a:rPr lang="nl-NL" dirty="0"/>
              <a:t> 1: API </a:t>
            </a:r>
            <a:r>
              <a:rPr lang="nl-NL" dirty="0" err="1"/>
              <a:t>performs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(</a:t>
            </a:r>
            <a:r>
              <a:rPr lang="nl-NL" dirty="0" err="1"/>
              <a:t>optional</a:t>
            </a:r>
            <a:r>
              <a:rPr lang="nl-NL" dirty="0"/>
              <a:t>) </a:t>
            </a:r>
            <a:r>
              <a:rPr lang="nl-NL" dirty="0" err="1"/>
              <a:t>version</a:t>
            </a:r>
            <a:r>
              <a:rPr lang="nl-NL" dirty="0"/>
              <a:t> check on </a:t>
            </a:r>
            <a:r>
              <a:rPr lang="nl-NL" dirty="0" err="1"/>
              <a:t>the</a:t>
            </a:r>
            <a:r>
              <a:rPr lang="nl-NL" dirty="0"/>
              <a:t> first call</a:t>
            </a:r>
          </a:p>
          <a:p>
            <a:r>
              <a:rPr lang="nl-NL" dirty="0" err="1"/>
              <a:t>Note</a:t>
            </a:r>
            <a:r>
              <a:rPr lang="nl-NL" dirty="0"/>
              <a:t> 2: </a:t>
            </a:r>
            <a:r>
              <a:rPr lang="nl-NL" dirty="0" err="1"/>
              <a:t>Conformance</a:t>
            </a:r>
            <a:r>
              <a:rPr lang="nl-NL" dirty="0"/>
              <a:t> resource </a:t>
            </a:r>
            <a:r>
              <a:rPr lang="nl-NL" dirty="0" err="1"/>
              <a:t>for</a:t>
            </a:r>
            <a:r>
              <a:rPr lang="nl-NL" dirty="0"/>
              <a:t> a </a:t>
            </a:r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fledged</a:t>
            </a:r>
            <a:r>
              <a:rPr lang="nl-NL" baseline="0" dirty="0"/>
              <a:t> FHIR server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quite</a:t>
            </a:r>
            <a:r>
              <a:rPr lang="nl-NL" dirty="0"/>
              <a:t> large,</a:t>
            </a:r>
            <a:r>
              <a:rPr lang="nl-NL" baseline="0" dirty="0"/>
              <a:t> e.g. 1.5MB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1113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 defTabSz="914281">
              <a:buFontTx/>
              <a:buChar char="-"/>
              <a:defRPr/>
            </a:pPr>
            <a:r>
              <a:rPr lang="nl-NL" dirty="0"/>
              <a:t>“Drive-</a:t>
            </a:r>
            <a:r>
              <a:rPr lang="nl-NL" dirty="0" err="1"/>
              <a:t>by</a:t>
            </a:r>
            <a:r>
              <a:rPr lang="nl-NL" dirty="0"/>
              <a:t>” or “bottom-up” </a:t>
            </a:r>
            <a:r>
              <a:rPr lang="nl-NL" dirty="0" err="1"/>
              <a:t>operability</a:t>
            </a:r>
            <a:r>
              <a:rPr lang="nl-NL" dirty="0"/>
              <a:t>: </a:t>
            </a:r>
            <a:r>
              <a:rPr lang="nl-NL" baseline="0" dirty="0"/>
              <a:t>“</a:t>
            </a:r>
            <a:r>
              <a:rPr lang="nl-NL" baseline="0" dirty="0" err="1"/>
              <a:t>Communicate</a:t>
            </a:r>
            <a:r>
              <a:rPr lang="nl-NL" baseline="0" dirty="0"/>
              <a:t> first, </a:t>
            </a:r>
            <a:r>
              <a:rPr lang="nl-NL" baseline="0" dirty="0" err="1"/>
              <a:t>standardize</a:t>
            </a:r>
            <a:r>
              <a:rPr lang="nl-NL" baseline="0" dirty="0"/>
              <a:t> later”</a:t>
            </a:r>
            <a:endParaRPr lang="nl-NL" dirty="0"/>
          </a:p>
          <a:p>
            <a:pPr marL="171428" indent="-171428">
              <a:buFontTx/>
              <a:buChar char="-"/>
            </a:pPr>
            <a:r>
              <a:rPr lang="nl-NL" dirty="0"/>
              <a:t>First, business partners. </a:t>
            </a:r>
            <a:r>
              <a:rPr lang="nl-NL" dirty="0" err="1"/>
              <a:t>Then</a:t>
            </a:r>
            <a:r>
              <a:rPr lang="nl-NL" dirty="0"/>
              <a:t>, </a:t>
            </a:r>
            <a:r>
              <a:rPr lang="nl-NL" dirty="0" err="1"/>
              <a:t>collaborations</a:t>
            </a:r>
            <a:r>
              <a:rPr lang="nl-NL" dirty="0"/>
              <a:t>, </a:t>
            </a:r>
            <a:r>
              <a:rPr lang="nl-NL" dirty="0" err="1"/>
              <a:t>communities</a:t>
            </a:r>
            <a:r>
              <a:rPr lang="nl-NL" dirty="0"/>
              <a:t>. </a:t>
            </a:r>
            <a:r>
              <a:rPr lang="nl-NL" dirty="0" err="1"/>
              <a:t>Maybe</a:t>
            </a:r>
            <a:r>
              <a:rPr lang="nl-NL" dirty="0"/>
              <a:t>, </a:t>
            </a:r>
            <a:r>
              <a:rPr lang="nl-NL" dirty="0" err="1"/>
              <a:t>finally</a:t>
            </a:r>
            <a:r>
              <a:rPr lang="nl-NL" dirty="0"/>
              <a:t>,</a:t>
            </a:r>
            <a:r>
              <a:rPr lang="nl-NL" baseline="0" dirty="0"/>
              <a:t> </a:t>
            </a:r>
            <a:r>
              <a:rPr lang="nl-NL" baseline="0" dirty="0" err="1"/>
              <a:t>nation-wide</a:t>
            </a:r>
            <a:endParaRPr lang="nl-NL" baseline="0" dirty="0"/>
          </a:p>
          <a:p>
            <a:pPr marL="171428" indent="-171428">
              <a:buFontTx/>
              <a:buChar char="-"/>
            </a:pPr>
            <a:r>
              <a:rPr lang="nl-NL" baseline="0" dirty="0"/>
              <a:t>It’s a </a:t>
            </a:r>
            <a:r>
              <a:rPr lang="nl-NL" baseline="0" dirty="0" err="1"/>
              <a:t>natural</a:t>
            </a:r>
            <a:r>
              <a:rPr lang="nl-NL" baseline="0" dirty="0"/>
              <a:t> </a:t>
            </a:r>
            <a:r>
              <a:rPr lang="nl-NL" baseline="0" dirty="0" err="1"/>
              <a:t>process</a:t>
            </a:r>
            <a:r>
              <a:rPr lang="nl-NL" baseline="0" dirty="0"/>
              <a:t> </a:t>
            </a:r>
            <a:r>
              <a:rPr lang="nl-NL" baseline="0" dirty="0" err="1"/>
              <a:t>that</a:t>
            </a:r>
            <a:r>
              <a:rPr lang="nl-NL" baseline="0" dirty="0"/>
              <a:t> </a:t>
            </a:r>
            <a:r>
              <a:rPr lang="nl-NL" baseline="0" dirty="0" err="1"/>
              <a:t>people</a:t>
            </a:r>
            <a:r>
              <a:rPr lang="nl-NL" baseline="0" dirty="0"/>
              <a:t> </a:t>
            </a:r>
            <a:r>
              <a:rPr lang="nl-NL" baseline="0" dirty="0" err="1"/>
              <a:t>will</a:t>
            </a:r>
            <a:r>
              <a:rPr lang="nl-NL" baseline="0" dirty="0"/>
              <a:t> want </a:t>
            </a:r>
            <a:r>
              <a:rPr lang="nl-NL" baseline="0" dirty="0" err="1"/>
              <a:t>to</a:t>
            </a:r>
            <a:r>
              <a:rPr lang="nl-NL" baseline="0" dirty="0"/>
              <a:t> make </a:t>
            </a:r>
            <a:r>
              <a:rPr lang="nl-NL" baseline="0" dirty="0" err="1"/>
              <a:t>it</a:t>
            </a:r>
            <a:r>
              <a:rPr lang="nl-NL" baseline="0" dirty="0"/>
              <a:t> </a:t>
            </a:r>
            <a:r>
              <a:rPr lang="nl-NL" baseline="0" dirty="0" err="1"/>
              <a:t>work</a:t>
            </a:r>
            <a:r>
              <a:rPr lang="nl-NL" baseline="0" dirty="0"/>
              <a:t> first,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only</a:t>
            </a:r>
            <a:r>
              <a:rPr lang="nl-NL" baseline="0" dirty="0"/>
              <a:t> </a:t>
            </a:r>
            <a:r>
              <a:rPr lang="nl-NL" baseline="0" dirty="0" err="1"/>
              <a:t>coordinate</a:t>
            </a:r>
            <a:r>
              <a:rPr lang="nl-NL" baseline="0" dirty="0"/>
              <a:t> </a:t>
            </a:r>
            <a:r>
              <a:rPr lang="nl-NL" baseline="0" dirty="0" err="1"/>
              <a:t>what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really</a:t>
            </a:r>
            <a:r>
              <a:rPr lang="nl-NL" baseline="0" dirty="0"/>
              <a:t> </a:t>
            </a:r>
            <a:r>
              <a:rPr lang="nl-NL" baseline="0" dirty="0" err="1"/>
              <a:t>need</a:t>
            </a:r>
            <a:r>
              <a:rPr lang="nl-NL" baseline="0" dirty="0"/>
              <a:t> </a:t>
            </a:r>
            <a:r>
              <a:rPr lang="nl-NL" baseline="0" dirty="0" err="1"/>
              <a:t>to</a:t>
            </a:r>
            <a:r>
              <a:rPr lang="nl-NL" baseline="0" dirty="0"/>
              <a:t>, </a:t>
            </a:r>
            <a:r>
              <a:rPr lang="nl-NL" baseline="0" dirty="0" err="1"/>
              <a:t>and</a:t>
            </a:r>
            <a:r>
              <a:rPr lang="nl-NL" baseline="0" dirty="0"/>
              <a:t>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realize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can</a:t>
            </a:r>
            <a:r>
              <a:rPr lang="nl-NL" baseline="0" dirty="0"/>
              <a:t> </a:t>
            </a:r>
            <a:r>
              <a:rPr lang="nl-NL" baseline="0" dirty="0" err="1"/>
              <a:t>broaden</a:t>
            </a:r>
            <a:r>
              <a:rPr lang="nl-NL" baseline="0" dirty="0"/>
              <a:t> </a:t>
            </a:r>
            <a:r>
              <a:rPr lang="nl-NL" baseline="0" dirty="0" err="1"/>
              <a:t>their</a:t>
            </a:r>
            <a:r>
              <a:rPr lang="nl-NL" baseline="0" dirty="0"/>
              <a:t> approach </a:t>
            </a:r>
            <a:r>
              <a:rPr lang="nl-NL" baseline="0" dirty="0" err="1"/>
              <a:t>to</a:t>
            </a:r>
            <a:r>
              <a:rPr lang="nl-NL" baseline="0" dirty="0"/>
              <a:t> a community.</a:t>
            </a:r>
          </a:p>
          <a:p>
            <a:pPr marL="171428" indent="-171428">
              <a:buFontTx/>
              <a:buChar char="-"/>
            </a:pPr>
            <a:r>
              <a:rPr lang="nl-NL" baseline="0" dirty="0"/>
              <a:t>“Support”, of course top-down </a:t>
            </a:r>
            <a:r>
              <a:rPr lang="nl-NL" baseline="0" dirty="0" err="1"/>
              <a:t>should</a:t>
            </a:r>
            <a:r>
              <a:rPr lang="nl-NL" baseline="0" dirty="0"/>
              <a:t> </a:t>
            </a:r>
            <a:r>
              <a:rPr lang="nl-NL" baseline="0" dirty="0" err="1"/>
              <a:t>still</a:t>
            </a:r>
            <a:r>
              <a:rPr lang="nl-NL" baseline="0" dirty="0"/>
              <a:t> </a:t>
            </a:r>
            <a:r>
              <a:rPr lang="nl-NL" baseline="0" dirty="0" err="1"/>
              <a:t>be</a:t>
            </a:r>
            <a:r>
              <a:rPr lang="nl-NL" baseline="0" dirty="0"/>
              <a:t> </a:t>
            </a:r>
            <a:r>
              <a:rPr lang="nl-NL" baseline="0" dirty="0" err="1"/>
              <a:t>possible</a:t>
            </a:r>
            <a:r>
              <a:rPr lang="nl-NL" baseline="0" dirty="0"/>
              <a:t>! Maybe even a </a:t>
            </a:r>
            <a:r>
              <a:rPr lang="nl-NL" baseline="0" dirty="0" smtClean="0"/>
              <a:t>combine </a:t>
            </a:r>
            <a:r>
              <a:rPr lang="nl-NL" baseline="0" dirty="0"/>
              <a:t>in the long-term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nl-NL">
                <a:solidFill>
                  <a:prstClr val="black"/>
                </a:solidFill>
              </a:rPr>
              <a:t>25-6-2010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44DE-39AC-45D5-92A8-262EC95D3BAB}" type="slidenum">
              <a:rPr lang="nl-NL" smtClean="0">
                <a:solidFill>
                  <a:prstClr val="black"/>
                </a:solidFill>
              </a:rPr>
              <a:pPr/>
              <a:t>17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13998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104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7083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23950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21149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>
                <a:solidFill>
                  <a:schemeClr val="tx1"/>
                </a:solidFill>
              </a:rPr>
              <a:t>http://Hl7.org/fhir/stu3/conformance-module.html#roadmap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>
                <a:solidFill>
                  <a:schemeClr val="tx1"/>
                </a:solidFill>
              </a:rPr>
              <a:t>“The exact role of "Data Element Definitions" is still being studied”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chemeClr val="tx1"/>
                </a:solidFill>
              </a:rPr>
              <a:t>R4: </a:t>
            </a:r>
            <a:r>
              <a:rPr lang="en-US" i="0" dirty="0" err="1">
                <a:solidFill>
                  <a:schemeClr val="tx1"/>
                </a:solidFill>
              </a:rPr>
              <a:t>DataElement</a:t>
            </a:r>
            <a:r>
              <a:rPr lang="en-US" i="0" dirty="0">
                <a:solidFill>
                  <a:schemeClr val="tx1"/>
                </a:solidFill>
              </a:rPr>
              <a:t> has been removed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972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/>
              <a:t>A profile can be published on a FHIR (based) server (it’s a Resource, after all)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/>
              <a:t>On Registry: http://simplifier.net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Or in a version-management system</a:t>
            </a:r>
            <a:r>
              <a:rPr lang="nl-NL" baseline="0" dirty="0"/>
              <a:t>, or </a:t>
            </a:r>
            <a:r>
              <a:rPr lang="nl-NL" baseline="0" dirty="0" err="1"/>
              <a:t>by</a:t>
            </a:r>
            <a:r>
              <a:rPr lang="nl-NL" baseline="0" dirty="0"/>
              <a:t> e-mail, or…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As long as people can *find* them, because publishing your profile should help others to find &amp; adhere to </a:t>
            </a:r>
            <a:r>
              <a:rPr lang="en-US" baseline="0" dirty="0" smtClean="0"/>
              <a:t>it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7902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next slide for HTML rendering of these XML structures…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95685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E.g. changing the order of questions may</a:t>
            </a:r>
            <a:r>
              <a:rPr lang="en-US" baseline="0" dirty="0"/>
              <a:t> in some context considered breaking interpretation, while in others it is not.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118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xmlns="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="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xmlns="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xmlns="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xmlns="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xmlns="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xmlns="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xmlns="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xmlns="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xmlns="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xmlns="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xmlns="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xmlns="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xmlns="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xmlns="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xmlns="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="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xmlns="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xmlns="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="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xmlns="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xmlns="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="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xmlns="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xmlns="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xmlns="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xmlns="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xmlns="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xmlns="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xmlns="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xmlns="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xmlns="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xmlns="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xmlns="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xmlns="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xmlns="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xmlns="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xmlns="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xmlns="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xmlns="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hyperlink" Target="https://registry.fhir.org/" TargetMode="Externa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1.png"/><Relationship Id="rId4" Type="http://schemas.openxmlformats.org/officeDocument/2006/relationships/hyperlink" Target="https://simplifier.net/" TargetMode="Externa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hyperlink" Target="https://fire.ly/training/hl7-fhir-profiling-course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uv/shorthand" TargetMode="External"/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eg"/><Relationship Id="rId2" Type="http://schemas.openxmlformats.org/officeDocument/2006/relationships/hyperlink" Target="https://chat.fhir.org/#streams/179252/IG%20creation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microsoft.com/office/2007/relationships/hdphoto" Target="../media/hdphoto3.wdp"/><Relationship Id="rId3" Type="http://schemas.openxmlformats.org/officeDocument/2006/relationships/hyperlink" Target="http://simplifier.net/" TargetMode="External"/><Relationship Id="rId7" Type="http://schemas.microsoft.com/office/2007/relationships/hdphoto" Target="../media/hdphoto1.wdp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11" Type="http://schemas.openxmlformats.org/officeDocument/2006/relationships/image" Target="../media/image23.png"/><Relationship Id="rId5" Type="http://schemas.openxmlformats.org/officeDocument/2006/relationships/image" Target="../media/image19.png"/><Relationship Id="rId15" Type="http://schemas.microsoft.com/office/2007/relationships/hdphoto" Target="../media/hdphoto4.wdp"/><Relationship Id="rId10" Type="http://schemas.microsoft.com/office/2007/relationships/hdphoto" Target="../media/hdphoto2.wdp"/><Relationship Id="rId4" Type="http://schemas.openxmlformats.org/officeDocument/2006/relationships/hyperlink" Target="http://registry.fhir.org/" TargetMode="External"/><Relationship Id="rId9" Type="http://schemas.openxmlformats.org/officeDocument/2006/relationships/image" Target="../media/image22.png"/><Relationship Id="rId1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tree/master/presentations/2023-01-Tutorials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ore/StructureDefinition/us-core-procedure|3.1.1" TargetMode="External"/><Relationship Id="rId2" Type="http://schemas.openxmlformats.org/officeDocument/2006/relationships/hyperlink" Target="http://hl7.org/fhir/us/core/StructureDefinition/us-core-procedure" TargetMode="Externa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snapper2-dev/" TargetMode="External"/><Relationship Id="rId2" Type="http://schemas.openxmlformats.org/officeDocument/2006/relationships/hyperlink" Target="http://www.healthintersections.com.au/FhirServer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apelon.com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hyperlink" Target="https://simplifier.net/ui/ig/SIG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5.0.0-snapshot3/elementdefinition-definitions.html#ElementDefinition.obliga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fhir-shorthand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rifolia.lantanagroup.com/" TargetMode="External"/><Relationship Id="rId4" Type="http://schemas.openxmlformats.org/officeDocument/2006/relationships/hyperlink" Target="https://simplifier.net/forge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ifier.net/downloads/forg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woutkramer/fhirpath/blob/master/fluentpath.md" TargetMode="External"/><Relationship Id="rId2" Type="http://schemas.openxmlformats.org/officeDocument/2006/relationships/hyperlink" Target="http://hl7.org/fhirpath/" TargetMode="Externa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niquola.github.io/fhirpath-demo/#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healthintersections.com.au/FhirServer/fhirnpp.htm" TargetMode="External"/><Relationship Id="rId4" Type="http://schemas.openxmlformats.org/officeDocument/2006/relationships/hyperlink" Target="https://github.com/brianpos/FhirPathTester" TargetMode="Externa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hl7.org/display/FHIR/Open+Source+Implementation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workflow.html#event" TargetMode="External"/><Relationship Id="rId2" Type="http://schemas.openxmlformats.org/officeDocument/2006/relationships/hyperlink" Target="http://hl7.org/fhir/workflow.html#request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hl7.org/fhir/workflow.html#definition" TargetMode="Externa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cda/index.html" TargetMode="External"/><Relationship Id="rId2" Type="http://schemas.openxmlformats.org/officeDocument/2006/relationships/hyperlink" Target="http://hl7.org/fhir/us/core/index.html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hl7.org/fhir/uv/ips/index.html" TargetMode="External"/><Relationship Id="rId4" Type="http://schemas.openxmlformats.org/officeDocument/2006/relationships/hyperlink" Target="http://hl7.org/fhir/us/davinci-crd/index.html" TargetMode="Externa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L7/fhir-ig-publisher/releases/latest/download/publisher.jar" TargetMode="External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13" Type="http://schemas.openxmlformats.org/officeDocument/2006/relationships/image" Target="../media/image19.png"/><Relationship Id="rId18" Type="http://schemas.openxmlformats.org/officeDocument/2006/relationships/image" Target="../media/image63.jpeg"/><Relationship Id="rId3" Type="http://schemas.openxmlformats.org/officeDocument/2006/relationships/image" Target="../media/image58.png"/><Relationship Id="rId21" Type="http://schemas.openxmlformats.org/officeDocument/2006/relationships/hyperlink" Target="http://registry.fhir.org/" TargetMode="External"/><Relationship Id="rId7" Type="http://schemas.openxmlformats.org/officeDocument/2006/relationships/image" Target="../media/image60.png"/><Relationship Id="rId12" Type="http://schemas.microsoft.com/office/2007/relationships/hdphoto" Target="../media/hdphoto4.wdp"/><Relationship Id="rId17" Type="http://schemas.microsoft.com/office/2007/relationships/hdphoto" Target="../media/hdphoto10.wdp"/><Relationship Id="rId2" Type="http://schemas.openxmlformats.org/officeDocument/2006/relationships/notesSlide" Target="../notesSlides/notesSlide34.xml"/><Relationship Id="rId16" Type="http://schemas.openxmlformats.org/officeDocument/2006/relationships/image" Target="../media/image62.png"/><Relationship Id="rId20" Type="http://schemas.openxmlformats.org/officeDocument/2006/relationships/hyperlink" Target="http://simplifier.net/" TargetMode="External"/><Relationship Id="rId1" Type="http://schemas.openxmlformats.org/officeDocument/2006/relationships/slideLayout" Target="../slideLayouts/slideLayout4.xml"/><Relationship Id="rId6" Type="http://schemas.microsoft.com/office/2007/relationships/hdphoto" Target="../media/hdphoto7.wdp"/><Relationship Id="rId11" Type="http://schemas.openxmlformats.org/officeDocument/2006/relationships/image" Target="../media/image25.png"/><Relationship Id="rId5" Type="http://schemas.openxmlformats.org/officeDocument/2006/relationships/image" Target="../media/image59.png"/><Relationship Id="rId15" Type="http://schemas.microsoft.com/office/2007/relationships/hdphoto" Target="../media/hdphoto9.wdp"/><Relationship Id="rId10" Type="http://schemas.microsoft.com/office/2007/relationships/hdphoto" Target="../media/hdphoto3.wdp"/><Relationship Id="rId19" Type="http://schemas.openxmlformats.org/officeDocument/2006/relationships/image" Target="../media/image64.png"/><Relationship Id="rId4" Type="http://schemas.microsoft.com/office/2007/relationships/hdphoto" Target="../media/hdphoto6.wdp"/><Relationship Id="rId9" Type="http://schemas.openxmlformats.org/officeDocument/2006/relationships/image" Target="../media/image24.png"/><Relationship Id="rId14" Type="http://schemas.openxmlformats.org/officeDocument/2006/relationships/image" Target="../media/image61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HL7 FHIR PROFILING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HL7 </a:t>
            </a:r>
            <a:r>
              <a:rPr lang="nl-NL" dirty="0" smtClean="0"/>
              <a:t>WGM Henderson, NV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62EAEE4D-DFDC-4EFC-B01D-4E1EAA0847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100" y="3404386"/>
            <a:ext cx="4026440" cy="729572"/>
          </a:xfrm>
        </p:spPr>
        <p:txBody>
          <a:bodyPr/>
          <a:lstStyle/>
          <a:p>
            <a:r>
              <a:rPr lang="en-US" sz="2100" dirty="0" smtClean="0"/>
              <a:t>Richard Ettema</a:t>
            </a:r>
            <a:endParaRPr lang="en-US" sz="2100" dirty="0"/>
          </a:p>
          <a:p>
            <a:r>
              <a:rPr lang="en-US" sz="2100" dirty="0" smtClean="0"/>
              <a:t>January 17, 2023</a:t>
            </a:r>
            <a:endParaRPr lang="en-US" sz="21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3B02A91-314E-47EE-9F6F-3A18A2FFF0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72538" y="4792663"/>
            <a:ext cx="271462" cy="1587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2DB8BFEF-A591-4AA8-9418-E34A204D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2692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96FBC1-6891-4C55-BFE4-530830632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Operations &amp; behavior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8A8A7CF-62E3-43C3-B121-2CFB9E46D8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5A72442-157E-4E25-92F8-2BAB4CE405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D951E0B4-C1F8-4AE9-B4FA-6699A13427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021B17D-77FC-44E3-BD4E-D946A7F84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51" y="1304838"/>
            <a:ext cx="4650581" cy="2850356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78685709-CDC6-4BF4-8813-62493CF99C63}"/>
              </a:ext>
            </a:extLst>
          </p:cNvPr>
          <p:cNvSpPr txBox="1">
            <a:spLocks/>
          </p:cNvSpPr>
          <p:nvPr/>
        </p:nvSpPr>
        <p:spPr bwMode="auto">
          <a:xfrm>
            <a:off x="5922150" y="1371600"/>
            <a:ext cx="2840850" cy="331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2325" kern="0" dirty="0"/>
              <a:t>Plus custom operations, documents, messages, etc.</a:t>
            </a:r>
            <a:endParaRPr lang="nl-NL" sz="2325" kern="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EEDCDA0-80B6-41A4-A6C4-BD5BB2358BA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3221851" y="988306"/>
            <a:ext cx="2457450" cy="3697994"/>
          </a:xfrm>
        </p:spPr>
      </p:pic>
    </p:spTree>
    <p:extLst>
      <p:ext uri="{BB962C8B-B14F-4D97-AF65-F5344CB8AC3E}">
        <p14:creationId xmlns:p14="http://schemas.microsoft.com/office/powerpoint/2010/main" val="3751141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1E06B73-E3C6-4082-87CB-7C7044C27C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EEBC8A2-E072-4A42-A61A-F1E589EB9E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100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17994" y="1437625"/>
            <a:ext cx="421246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A set of capabilities of a FHIR Server</a:t>
            </a:r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Binds all conformance resources together</a:t>
            </a:r>
          </a:p>
          <a:p>
            <a:endParaRPr lang="en-US" sz="1500" dirty="0"/>
          </a:p>
          <a:p>
            <a:r>
              <a:rPr lang="en-US" sz="1500" i="1" dirty="0">
                <a:solidFill>
                  <a:schemeClr val="bg1">
                    <a:lumMod val="65000"/>
                  </a:schemeClr>
                </a:solidFill>
              </a:rPr>
              <a:t>Large beast…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39" y="1221600"/>
            <a:ext cx="3514082" cy="3595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171083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Describes how a client or server uses or should use the FHIR API</a:t>
            </a:r>
          </a:p>
          <a:p>
            <a:r>
              <a:rPr lang="en-US" dirty="0"/>
              <a:t>Which wire formats supported?</a:t>
            </a:r>
          </a:p>
          <a:p>
            <a:r>
              <a:rPr lang="en-US" dirty="0"/>
              <a:t>Which resources?</a:t>
            </a:r>
          </a:p>
          <a:p>
            <a:r>
              <a:rPr lang="en-US" dirty="0"/>
              <a:t>Which operations supported?</a:t>
            </a:r>
          </a:p>
          <a:p>
            <a:r>
              <a:rPr lang="en-US" dirty="0"/>
              <a:t>Which profiles supported?</a:t>
            </a:r>
          </a:p>
          <a:p>
            <a:r>
              <a:rPr lang="en-US" dirty="0"/>
              <a:t>Is this a test server?</a:t>
            </a:r>
          </a:p>
          <a:p>
            <a:r>
              <a:rPr lang="en-US" dirty="0"/>
              <a:t>What’s the name of the software?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94FE9605-E2C1-42FB-891D-3FFC2FF469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9E8CFB6-43C1-4C4F-A910-7DD36BCAC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1805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3778" y="573528"/>
            <a:ext cx="5200650" cy="427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StructureMap</a:t>
            </a:r>
            <a:endParaRPr lang="nl-NL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D5FB7D3-68D5-4FDE-B36B-74A2C9D69C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45DBE0D-0794-48A8-8E17-11C362AB56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3240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Mapping Language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Addresses 2 very different kinds of transformations:</a:t>
            </a:r>
          </a:p>
          <a:p>
            <a:r>
              <a:rPr lang="en-US" dirty="0"/>
              <a:t>Structural changes between the source and target structures</a:t>
            </a:r>
          </a:p>
          <a:p>
            <a:r>
              <a:rPr lang="en-US" dirty="0"/>
              <a:t>Differences in formats in string (and related) primitives contained within the structures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862914C-1A2B-4202-9560-7ABEA0878D3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3747D97-57EC-424A-9FB6-5D01035CAE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14189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Registries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36896E33-D50B-4513-887D-9CCCD99C03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104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70B9E742-E229-4D19-A7BA-F43365DD9B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3887748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HL7 FHIR registries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HL7 FHIR </a:t>
            </a:r>
            <a:r>
              <a:rPr lang="en-US" dirty="0" smtClean="0"/>
              <a:t>Package </a:t>
            </a:r>
            <a:r>
              <a:rPr lang="en-US" dirty="0"/>
              <a:t>registry</a:t>
            </a:r>
          </a:p>
          <a:p>
            <a:pPr lvl="1"/>
            <a:r>
              <a:rPr lang="en-US" dirty="0" smtClean="0">
                <a:hlinkClick r:id="rId2"/>
              </a:rPr>
              <a:t>https://registry.fhir.org</a:t>
            </a:r>
            <a:endParaRPr lang="en-US" dirty="0"/>
          </a:p>
          <a:p>
            <a:pPr lvl="1"/>
            <a:r>
              <a:rPr lang="en-US" dirty="0"/>
              <a:t>Find official profiles published by HL7 intl. &amp; WGs</a:t>
            </a:r>
          </a:p>
          <a:p>
            <a:endParaRPr lang="en-US" dirty="0"/>
          </a:p>
          <a:p>
            <a:r>
              <a:rPr lang="en-US" dirty="0"/>
              <a:t>HL7 FHIR Implementation Guide registry</a:t>
            </a:r>
          </a:p>
          <a:p>
            <a:pPr lvl="1"/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pPr lvl="1"/>
            <a:r>
              <a:rPr lang="en-US" dirty="0"/>
              <a:t>Browse official HL7 implementation guides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0922E21-0C80-4C1E-9847-F10D1F67E4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D9F9ED6F-93D9-4558-ABA5-EDD687E4EF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0912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registry.fhir.org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12F7129-63FF-4231-BEBF-34F24FDC1F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5DC76B18-2D7F-49C0-BB7E-12CD07CD63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475" y="988306"/>
            <a:ext cx="7073943" cy="362584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580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registry.fhir.org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7019F80-2AE7-4CF2-911C-211A7CE4AC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7D37B1E-0244-44F3-BB9C-E52D664779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630" y="988306"/>
            <a:ext cx="7085634" cy="36347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4735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957638" cy="3098780"/>
          </a:xfrm>
        </p:spPr>
        <p:txBody>
          <a:bodyPr/>
          <a:lstStyle/>
          <a:p>
            <a:r>
              <a:rPr lang="nl-NL" sz="1800" dirty="0"/>
              <a:t>Public FHIR </a:t>
            </a:r>
            <a:r>
              <a:rPr lang="nl-NL" sz="1800" dirty="0" err="1"/>
              <a:t>Registry</a:t>
            </a:r>
            <a:endParaRPr lang="nl-NL" sz="1800" dirty="0"/>
          </a:p>
          <a:p>
            <a:r>
              <a:rPr lang="nl-NL" sz="1800" dirty="0"/>
              <a:t>FHIR NPM Package Server</a:t>
            </a:r>
          </a:p>
          <a:p>
            <a:r>
              <a:rPr lang="nl-NL" sz="1800" dirty="0"/>
              <a:t>Search, browse &amp; </a:t>
            </a:r>
            <a:r>
              <a:rPr lang="nl-NL" sz="1800" dirty="0" err="1"/>
              <a:t>find</a:t>
            </a:r>
            <a:r>
              <a:rPr lang="nl-NL" sz="1800" dirty="0"/>
              <a:t> FHIR </a:t>
            </a:r>
            <a:r>
              <a:rPr lang="nl-NL" sz="1800" dirty="0" err="1"/>
              <a:t>conformance</a:t>
            </a:r>
            <a:r>
              <a:rPr lang="nl-NL" sz="1800" dirty="0"/>
              <a:t> resources:</a:t>
            </a:r>
          </a:p>
          <a:p>
            <a:pPr lvl="1"/>
            <a:r>
              <a:rPr lang="nl-NL" sz="1500" dirty="0" err="1"/>
              <a:t>Profiles</a:t>
            </a:r>
            <a:r>
              <a:rPr lang="nl-NL" sz="1500" dirty="0"/>
              <a:t>, </a:t>
            </a:r>
            <a:r>
              <a:rPr lang="nl-NL" sz="1500" dirty="0" err="1"/>
              <a:t>IGs</a:t>
            </a:r>
            <a:r>
              <a:rPr lang="nl-NL" sz="1500" dirty="0"/>
              <a:t>, Valuesets, </a:t>
            </a:r>
            <a:r>
              <a:rPr lang="nl-NL" sz="1500" dirty="0" err="1"/>
              <a:t>Examples</a:t>
            </a:r>
            <a:endParaRPr lang="nl-NL" sz="1500" dirty="0"/>
          </a:p>
          <a:p>
            <a:r>
              <a:rPr lang="nl-NL" sz="1800" dirty="0" err="1"/>
              <a:t>Contains</a:t>
            </a:r>
            <a:r>
              <a:rPr lang="nl-NL" sz="1800" dirty="0"/>
              <a:t>:</a:t>
            </a:r>
          </a:p>
          <a:p>
            <a:pPr lvl="1"/>
            <a:r>
              <a:rPr lang="nl-NL" sz="1500" dirty="0"/>
              <a:t>Official HL7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HL7 </a:t>
            </a:r>
            <a:r>
              <a:rPr lang="nl-NL" sz="1500" dirty="0" err="1"/>
              <a:t>affiliate</a:t>
            </a:r>
            <a:r>
              <a:rPr lang="nl-NL" sz="1500" dirty="0"/>
              <a:t>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Public user </a:t>
            </a:r>
            <a:r>
              <a:rPr lang="nl-NL" sz="1500" dirty="0" err="1"/>
              <a:t>profiles</a:t>
            </a:r>
            <a:endParaRPr lang="nl-NL" sz="1500" dirty="0"/>
          </a:p>
          <a:p>
            <a:pPr lvl="1"/>
            <a:r>
              <a:rPr lang="nl-NL" sz="1500" dirty="0"/>
              <a:t>Private company </a:t>
            </a:r>
            <a:r>
              <a:rPr lang="nl-NL" sz="1500" dirty="0" err="1"/>
              <a:t>profiles</a:t>
            </a:r>
            <a:endParaRPr lang="nl-NL" sz="1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98A3157-8BA8-48BD-AE61-B50FADF68D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7A140673-D88E-4EA7-808E-07496976A8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108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7210319" y="4283994"/>
            <a:ext cx="594066" cy="59468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82" y="401147"/>
            <a:ext cx="3885384" cy="5359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759723" y="3960829"/>
            <a:ext cx="3914775" cy="3231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hlinkClick r:id="rId4"/>
              </a:rPr>
              <a:t>https://simplifier.net</a:t>
            </a:r>
            <a:endParaRPr lang="en-US" sz="1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3667" y="1376388"/>
            <a:ext cx="4526889" cy="247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9515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Academy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Learn to create (better) profiles</a:t>
            </a:r>
          </a:p>
          <a:p>
            <a:pPr lvl="1"/>
            <a:r>
              <a:rPr lang="en-US" dirty="0" smtClean="0">
                <a:hlinkClick r:id="rId2"/>
              </a:rPr>
              <a:t>https://fire.ly/training/hl7-fhir-profiling-course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Short, digestible training </a:t>
            </a:r>
            <a:r>
              <a:rPr lang="en-US" dirty="0" smtClean="0"/>
              <a:t>modules</a:t>
            </a:r>
          </a:p>
          <a:p>
            <a:endParaRPr lang="en-US" dirty="0"/>
          </a:p>
          <a:p>
            <a:r>
              <a:rPr lang="en-US" dirty="0"/>
              <a:t>Examples &amp; Exercises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BB73FE6D-8997-4EB5-9A44-B77FCC3991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109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450" y="1369268"/>
            <a:ext cx="914400" cy="128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41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Many different contexts in healthcare,</a:t>
            </a:r>
            <a:br>
              <a:rPr lang="en-US" dirty="0"/>
            </a:br>
            <a:r>
              <a:rPr lang="en-US" dirty="0"/>
              <a:t>but a single set of Resources</a:t>
            </a:r>
          </a:p>
          <a:p>
            <a:r>
              <a:rPr lang="en-US" dirty="0"/>
              <a:t>FHIR provides a “platform specification”</a:t>
            </a:r>
          </a:p>
          <a:p>
            <a:pPr lvl="1"/>
            <a:r>
              <a:rPr lang="en-US" dirty="0"/>
              <a:t>Standard building blocks for interoperability solutions</a:t>
            </a:r>
          </a:p>
          <a:p>
            <a:r>
              <a:rPr lang="en-US" dirty="0"/>
              <a:t>Requires further adaptation to context of use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98C27A-BEE9-4F9F-913E-C4B9FE00AA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72303E6-ED9C-43C4-B5B8-F259640D9F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39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C1F796-CF5D-4DB2-A8FC-210DBD32C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Shorthand (FSH)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29B7D7-B15F-49E1-A56E-9DB6111907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18CBF0E-61EF-4FDF-8838-88275B4012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EC49171-62D6-45A9-807C-0D0F3EB9B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110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EB6BEED-D74E-4066-AE16-AFB0DCAD9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55" t="16032" b="35895"/>
          <a:stretch/>
        </p:blipFill>
        <p:spPr>
          <a:xfrm>
            <a:off x="6027084" y="42785"/>
            <a:ext cx="2455501" cy="8208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0B94B85-997A-4719-B35E-4334EAFAD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" y="833614"/>
            <a:ext cx="9144000" cy="382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00921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311FA5-7508-426F-B845-8215D6413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Shorthand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D7144F9-1F5A-4196-9A39-7BA22BE897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 smtClean="0"/>
              <a:t>Has its own Implementation Guide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hl7.org/fhir/uv/shorthand</a:t>
            </a:r>
            <a:endParaRPr lang="en-CA" dirty="0" smtClean="0"/>
          </a:p>
          <a:p>
            <a:r>
              <a:rPr lang="en-CA" dirty="0" smtClean="0"/>
              <a:t>Significant </a:t>
            </a:r>
            <a:r>
              <a:rPr lang="en-CA" dirty="0"/>
              <a:t>time-savings for authors</a:t>
            </a:r>
          </a:p>
          <a:p>
            <a:r>
              <a:rPr lang="en-CA" dirty="0"/>
              <a:t>Easy source-control management</a:t>
            </a:r>
          </a:p>
          <a:p>
            <a:r>
              <a:rPr lang="en-CA" dirty="0"/>
              <a:t>Less hand-holding than GUI-based solutions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Quick demo – using local IG Publisher tooling…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05EB12F-2B6A-4869-8F15-90B82DA4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29F1ADF-D799-41C5-996D-1FF16BC504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056141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Wrap Up - Discussion (Q&amp;A)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BF94836-CF16-47A8-BA64-46AAA3DF66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smtClean="0">
                <a:hlinkClick r:id="rId2"/>
              </a:rPr>
              <a:t>https://chat.fhir.org/#streams/179252/IG%20creation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 smtClean="0"/>
              <a:t>richard.ettema@aegis.net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7EEE09B-D0AC-4E12-9B25-1EBA8ACBE49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65E426E1-466C-45F5-AB31-BBB3FB4147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112</a:t>
            </a:fld>
            <a:endParaRPr lang="en-US" dirty="0"/>
          </a:p>
        </p:txBody>
      </p:sp>
      <p:pic>
        <p:nvPicPr>
          <p:cNvPr id="9" name="Picture 12" descr="https://yuhanonmilitos.files.wordpress.com/2012/07/question-and-answer.jpg">
            <a:extLst>
              <a:ext uri="{FF2B5EF4-FFF2-40B4-BE49-F238E27FC236}">
                <a16:creationId xmlns:a16="http://schemas.microsoft.com/office/drawing/2014/main" xmlns="" id="{C93EA7F9-487E-43BC-9055-AFC20D78C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282" y="2023763"/>
            <a:ext cx="3703125" cy="2464390"/>
          </a:xfrm>
          <a:prstGeom prst="rect">
            <a:avLst/>
          </a:prstGeom>
          <a:noFill/>
          <a:effectLst>
            <a:softEdge rad="25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243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Need to be able to describe adaptations based on use and context</a:t>
            </a:r>
          </a:p>
          <a:p>
            <a:r>
              <a:rPr lang="en-US" dirty="0"/>
              <a:t>What resources and elements are used?</a:t>
            </a:r>
          </a:p>
          <a:p>
            <a:r>
              <a:rPr lang="en-US" dirty="0"/>
              <a:t>What API features are used?</a:t>
            </a:r>
          </a:p>
          <a:p>
            <a:r>
              <a:rPr lang="en-US" dirty="0"/>
              <a:t>What terminologies are used?</a:t>
            </a:r>
          </a:p>
          <a:p>
            <a:r>
              <a:rPr lang="en-US" dirty="0"/>
              <a:t>How to map these to local requirements/implementations?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1648E78-8BD9-4AB4-B54C-AB4FB913A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D87D0D8-5CFA-4D6C-9E8E-CF063F13C1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8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Allow for these usage statements to be:</a:t>
            </a:r>
          </a:p>
          <a:p>
            <a:r>
              <a:rPr lang="en-US" sz="2175" dirty="0"/>
              <a:t>Authored in a structured manner</a:t>
            </a:r>
          </a:p>
          <a:p>
            <a:r>
              <a:rPr lang="en-US" sz="2175" dirty="0"/>
              <a:t>Published in a repository</a:t>
            </a:r>
          </a:p>
          <a:p>
            <a:r>
              <a:rPr lang="en-US" sz="2175" dirty="0"/>
              <a:t>Used as the basis for validation, code, report and UI </a:t>
            </a:r>
            <a:r>
              <a:rPr lang="en-US" sz="2175" dirty="0" smtClean="0"/>
              <a:t>generation</a:t>
            </a:r>
            <a:endParaRPr lang="en-US" sz="2175" dirty="0"/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AC23DA6-D0BF-483E-B763-E5360B0AE7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E5DC50A-3887-46C5-9EE0-0AF898995C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6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/>
              <a:t>Profile-less FHIR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You don’t need profiles to interoperate with FHIR</a:t>
            </a:r>
          </a:p>
          <a:p>
            <a:pPr lvl="1"/>
            <a:r>
              <a:rPr lang="en-US" dirty="0"/>
              <a:t>Resources are “discrete” enough that mechanisms to populate most elements is clear</a:t>
            </a:r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Populate/consume all elements you know, use HL7 or country-standard extensions for extras</a:t>
            </a:r>
          </a:p>
          <a:p>
            <a:pPr lvl="1"/>
            <a:r>
              <a:rPr lang="en-US" dirty="0"/>
              <a:t>Map to/from “recommended” terminologies as much as possible, populate </a:t>
            </a:r>
            <a:r>
              <a:rPr lang="en-US" dirty="0" err="1"/>
              <a:t>CodeableConcept.text</a:t>
            </a:r>
            <a:endParaRPr lang="en-US" dirty="0"/>
          </a:p>
          <a:p>
            <a:pPr lvl="1"/>
            <a:r>
              <a:rPr lang="en-US" dirty="0"/>
              <a:t>Expose capabilities in </a:t>
            </a:r>
            <a:r>
              <a:rPr lang="en-US" dirty="0" err="1"/>
              <a:t>CapabilityStatement</a:t>
            </a:r>
            <a:r>
              <a:rPr lang="en-US" dirty="0"/>
              <a:t> resource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884FA1A-7C27-4850-BF83-E608BF95C7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8AD0D48-E8A1-4233-9B3B-A1D8187985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08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Overview</a:t>
            </a:r>
            <a:br>
              <a:rPr lang="en-US" dirty="0"/>
            </a:br>
            <a:r>
              <a:rPr lang="en-US" sz="2100" dirty="0"/>
              <a:t>And General Principles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AEF86495-E09B-48FA-ACCD-75CD295D61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D83FB5F-ECB5-4520-A0AC-E6D1D9E976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27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 “Profile”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set of </a:t>
            </a:r>
            <a:r>
              <a:rPr lang="en-US" dirty="0" smtClean="0"/>
              <a:t>constraints and/or extensions </a:t>
            </a:r>
            <a:r>
              <a:rPr lang="en-US" dirty="0"/>
              <a:t>on a FHIR resource</a:t>
            </a:r>
          </a:p>
          <a:p>
            <a:r>
              <a:rPr lang="en-US" dirty="0"/>
              <a:t>A set of constraints </a:t>
            </a:r>
            <a:r>
              <a:rPr lang="en-US" dirty="0"/>
              <a:t>and/or extensions on </a:t>
            </a:r>
            <a:r>
              <a:rPr lang="en-US" dirty="0"/>
              <a:t>another FHIR profile</a:t>
            </a:r>
          </a:p>
          <a:p>
            <a:endParaRPr lang="en-US" dirty="0"/>
          </a:p>
          <a:p>
            <a:r>
              <a:rPr lang="en-US" dirty="0" smtClean="0"/>
              <a:t>But, “Profile” also </a:t>
            </a:r>
            <a:r>
              <a:rPr lang="en-US" dirty="0"/>
              <a:t>refers to:</a:t>
            </a:r>
          </a:p>
          <a:p>
            <a:pPr lvl="1"/>
            <a:r>
              <a:rPr lang="en-US" dirty="0"/>
              <a:t>An implementation guide</a:t>
            </a:r>
          </a:p>
          <a:p>
            <a:pPr lvl="1"/>
            <a:r>
              <a:rPr lang="en-US" dirty="0"/>
              <a:t>A conformance package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73E7E7B-C2FD-49DE-8124-433BF878E9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C27778A-3460-45DD-B115-2B9BDCE77F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75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12"/>
          <p:cNvSpPr/>
          <p:nvPr/>
        </p:nvSpPr>
        <p:spPr>
          <a:xfrm>
            <a:off x="3189979" y="1734048"/>
            <a:ext cx="756084" cy="240088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  <p:pic>
        <p:nvPicPr>
          <p:cNvPr id="21" name="Picture 7" descr="http://www.freeworldmaps.net/europe/netherlands/netherlands-politcal-map-highr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03748" y="2421774"/>
            <a:ext cx="586047" cy="852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1871701" y="3513228"/>
            <a:ext cx="1318279" cy="1164757"/>
            <a:chOff x="1068853" y="3382231"/>
            <a:chExt cx="1757705" cy="1164757"/>
          </a:xfrm>
        </p:grpSpPr>
        <p:pic>
          <p:nvPicPr>
            <p:cNvPr id="25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853" y="3614434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2449" y="3382231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494" y="3925285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publishes?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DD840C2-CD6E-4BF3-A787-83BE38973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756DBE3D-EF18-4542-B1D3-33E5EDC397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31940" y="1754691"/>
            <a:ext cx="4426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http://www.hl7.org/fhir/StructureDefinition/iso-21090</a:t>
            </a:r>
            <a:endParaRPr lang="nl-NL" dirty="0"/>
          </a:p>
        </p:txBody>
      </p:sp>
      <p:pic>
        <p:nvPicPr>
          <p:cNvPr id="1026" name="Picture 2" descr=" by Allen Enterpris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073" y="1255098"/>
            <a:ext cx="1074099" cy="1074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031941" y="2728687"/>
            <a:ext cx="40833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http://www.hl7.nl/fhir/StructureDefinition/patient-nl</a:t>
            </a:r>
            <a:endParaRPr lang="nl-NL" dirty="0"/>
          </a:p>
        </p:txBody>
      </p:sp>
      <p:sp>
        <p:nvSpPr>
          <p:cNvPr id="19" name="TextBox 18"/>
          <p:cNvSpPr txBox="1"/>
          <p:nvPr/>
        </p:nvSpPr>
        <p:spPr>
          <a:xfrm>
            <a:off x="4031940" y="3860925"/>
            <a:ext cx="4026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http://www.health4all.org/fhir/StructureDefinition/</a:t>
            </a:r>
            <a:endParaRPr lang="nl-NL" dirty="0"/>
          </a:p>
        </p:txBody>
      </p:sp>
      <p:sp>
        <p:nvSpPr>
          <p:cNvPr id="12" name="Down Arrow 11"/>
          <p:cNvSpPr/>
          <p:nvPr/>
        </p:nvSpPr>
        <p:spPr>
          <a:xfrm rot="10800000">
            <a:off x="1267002" y="1655399"/>
            <a:ext cx="756084" cy="240088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56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/>
      <p:bldP spid="18" grpId="0"/>
      <p:bldP spid="19" grpId="0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profiles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C125E75-9D75-4AD7-B8E9-0637E7B042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xmlns="" id="{82490A79-45B3-42F7-8228-11E565F857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18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533400" y="1437624"/>
            <a:ext cx="8153400" cy="3348372"/>
            <a:chOff x="602196" y="2132880"/>
            <a:chExt cx="8002252" cy="3744392"/>
          </a:xfrm>
        </p:grpSpPr>
        <p:graphicFrame>
          <p:nvGraphicFramePr>
            <p:cNvPr id="5" name="Content Placeholder 7"/>
            <p:cNvGraphicFramePr>
              <a:graphicFrameLocks/>
            </p:cNvGraphicFramePr>
            <p:nvPr/>
          </p:nvGraphicFramePr>
          <p:xfrm>
            <a:off x="1187850" y="2133302"/>
            <a:ext cx="3240088" cy="324008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6" name="Content Placeholder 7"/>
            <p:cNvGraphicFramePr>
              <a:graphicFrameLocks/>
            </p:cNvGraphicFramePr>
            <p:nvPr/>
          </p:nvGraphicFramePr>
          <p:xfrm>
            <a:off x="4572000" y="2132880"/>
            <a:ext cx="3240000" cy="3240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7" name="Down Arrow 6"/>
            <p:cNvSpPr/>
            <p:nvPr/>
          </p:nvSpPr>
          <p:spPr>
            <a:xfrm>
              <a:off x="602196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900" dirty="0"/>
                <a:t>More specific</a:t>
              </a:r>
              <a:endParaRPr lang="nl-NL" sz="900" dirty="0"/>
            </a:p>
          </p:txBody>
        </p:sp>
        <p:sp>
          <p:nvSpPr>
            <p:cNvPr id="8" name="Down Arrow 7"/>
            <p:cNvSpPr/>
            <p:nvPr/>
          </p:nvSpPr>
          <p:spPr>
            <a:xfrm flipV="1">
              <a:off x="8064448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900" dirty="0"/>
                <a:t>More generic</a:t>
              </a:r>
              <a:endParaRPr lang="nl-NL" sz="900" dirty="0"/>
            </a:p>
          </p:txBody>
        </p:sp>
        <p:sp>
          <p:nvSpPr>
            <p:cNvPr id="9" name="Left-Right Arrow 8"/>
            <p:cNvSpPr/>
            <p:nvPr/>
          </p:nvSpPr>
          <p:spPr>
            <a:xfrm>
              <a:off x="1187894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Volume</a:t>
              </a:r>
              <a:endParaRPr lang="nl-NL" sz="900" dirty="0"/>
            </a:p>
          </p:txBody>
        </p:sp>
        <p:sp>
          <p:nvSpPr>
            <p:cNvPr id="10" name="Left-Right Arrow 9"/>
            <p:cNvSpPr/>
            <p:nvPr/>
          </p:nvSpPr>
          <p:spPr>
            <a:xfrm>
              <a:off x="4572000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Volume</a:t>
              </a:r>
              <a:endParaRPr lang="nl-NL" sz="900" dirty="0"/>
            </a:p>
          </p:txBody>
        </p:sp>
        <p:sp>
          <p:nvSpPr>
            <p:cNvPr id="11" name="Left Arrow 10"/>
            <p:cNvSpPr/>
            <p:nvPr/>
          </p:nvSpPr>
          <p:spPr>
            <a:xfrm>
              <a:off x="3203848" y="249292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2" name="Left Arrow 11"/>
            <p:cNvSpPr/>
            <p:nvPr/>
          </p:nvSpPr>
          <p:spPr>
            <a:xfrm>
              <a:off x="3563888" y="321300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3" name="Left Arrow 12"/>
            <p:cNvSpPr/>
            <p:nvPr/>
          </p:nvSpPr>
          <p:spPr>
            <a:xfrm>
              <a:off x="3995936" y="4005088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  <p:sp>
          <p:nvSpPr>
            <p:cNvPr id="14" name="Left Arrow 13"/>
            <p:cNvSpPr/>
            <p:nvPr/>
          </p:nvSpPr>
          <p:spPr>
            <a:xfrm>
              <a:off x="4283968" y="4797176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/>
                <a:t>Conform to</a:t>
              </a:r>
              <a:endParaRPr lang="nl-NL" sz="750" dirty="0"/>
            </a:p>
          </p:txBody>
        </p:sp>
      </p:grpSp>
    </p:spTree>
    <p:extLst>
      <p:ext uri="{BB962C8B-B14F-4D97-AF65-F5344CB8AC3E}">
        <p14:creationId xmlns:p14="http://schemas.microsoft.com/office/powerpoint/2010/main" val="81665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Conformance</a:t>
            </a:r>
            <a:r>
              <a:rPr lang="nl-NL" dirty="0"/>
              <a:t> Resources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10C7573-CA02-43A8-B205-1E40543A36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1AE4BE2-FBBA-4622-858E-DEB9805818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19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923093989"/>
              </p:ext>
            </p:extLst>
          </p:nvPr>
        </p:nvGraphicFramePr>
        <p:xfrm>
          <a:off x="431880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0814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Name: Richard J Ettema</a:t>
            </a:r>
          </a:p>
          <a:p>
            <a:r>
              <a:rPr lang="en-US" dirty="0"/>
              <a:t>Company: AEGIS.net, Inc.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sz="1800" dirty="0" smtClean="0"/>
              <a:t>39+ </a:t>
            </a:r>
            <a:r>
              <a:rPr lang="en-US" sz="1800" dirty="0"/>
              <a:t>years IT industry experience</a:t>
            </a:r>
          </a:p>
          <a:p>
            <a:pPr lvl="1"/>
            <a:r>
              <a:rPr lang="en-US" sz="1800" dirty="0" smtClean="0"/>
              <a:t>18+ </a:t>
            </a:r>
            <a:r>
              <a:rPr lang="en-US" sz="1800" dirty="0"/>
              <a:t>years leading HIT development/implementation efforts</a:t>
            </a:r>
          </a:p>
          <a:p>
            <a:pPr lvl="1"/>
            <a:r>
              <a:rPr lang="en-US" sz="1800" dirty="0" smtClean="0"/>
              <a:t>9+ </a:t>
            </a:r>
            <a:r>
              <a:rPr lang="en-US" sz="1800" dirty="0"/>
              <a:t>years contributing to the HL7® FHIR® specification (focus on testing)</a:t>
            </a:r>
          </a:p>
          <a:p>
            <a:pPr lvl="1"/>
            <a:r>
              <a:rPr lang="en-US" sz="1800" dirty="0"/>
              <a:t>Sr. Architect / Lead Developer for the Touchstone Project</a:t>
            </a:r>
          </a:p>
          <a:p>
            <a:pPr lvl="1"/>
            <a:r>
              <a:rPr lang="en-US" sz="1800" dirty="0"/>
              <a:t>Author of the AEGIS </a:t>
            </a:r>
            <a:r>
              <a:rPr lang="en-US" sz="1800" dirty="0" err="1"/>
              <a:t>WildFHIR</a:t>
            </a:r>
            <a:r>
              <a:rPr lang="en-US" sz="1800" dirty="0"/>
              <a:t> public test server and client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pic>
        <p:nvPicPr>
          <p:cNvPr id="7" name="Picture 6" descr="A person wearing glasses and smiling at the camera&#10;&#10;Description generated with very high confidence">
            <a:extLst>
              <a:ext uri="{FF2B5EF4-FFF2-40B4-BE49-F238E27FC236}">
                <a16:creationId xmlns:a16="http://schemas.microsoft.com/office/drawing/2014/main" xmlns="" id="{2EC87EC7-EF67-4676-8E14-1D026AFD4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050" y="597142"/>
            <a:ext cx="2009800" cy="20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0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39EFD55-79B8-44B0-BB46-F10FC6BBAB5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DF1B579-38FF-41DA-A25B-3DA8A4BDCE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20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758212578"/>
              </p:ext>
            </p:extLst>
          </p:nvPr>
        </p:nvGraphicFramePr>
        <p:xfrm>
          <a:off x="458116" y="1371600"/>
          <a:ext cx="8316912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402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F54163D-C5B7-4A75-A97B-306E9BC146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18D7294-5CB4-4446-BFBE-8DCA1A23E3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169867400"/>
              </p:ext>
            </p:extLst>
          </p:nvPr>
        </p:nvGraphicFramePr>
        <p:xfrm>
          <a:off x="471992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9442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Operations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7614C210-9A74-45B0-8869-42EB91CE03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FE12890-30CE-4BF6-B204-B305FA6BAD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162407323"/>
              </p:ext>
            </p:extLst>
          </p:nvPr>
        </p:nvGraphicFramePr>
        <p:xfrm>
          <a:off x="463971" y="1371600"/>
          <a:ext cx="8262937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461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Miscellaneous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E752D4E-AB3F-47EE-AD37-39C74C1F8E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8D10758-7B2E-4EEC-A591-D63D9FA3E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23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560398594"/>
              </p:ext>
            </p:extLst>
          </p:nvPr>
        </p:nvGraphicFramePr>
        <p:xfrm>
          <a:off x="458122" y="1371600"/>
          <a:ext cx="8316912" cy="3240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708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142C674-D3D9-4F18-B759-23F7FCD50A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4C9F03E-E37B-494F-8614-628BA9376C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869" y="1275348"/>
            <a:ext cx="4913312" cy="336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852BBD8-39A8-4EDC-953B-96081A738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82" y="1503390"/>
            <a:ext cx="3307556" cy="152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5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In </a:t>
            </a:r>
            <a:r>
              <a:rPr lang="en-US" dirty="0"/>
              <a:t>v</a:t>
            </a:r>
            <a:r>
              <a:rPr lang="en-US" noProof="0" dirty="0"/>
              <a:t>3 CDA…”text-based”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1DC0B96-46D7-40FC-9CF1-C2B214288F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BF4CF0A-0482-464B-B652-E131690316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b="17778"/>
          <a:stretch/>
        </p:blipFill>
        <p:spPr bwMode="auto">
          <a:xfrm>
            <a:off x="882847" y="1718264"/>
            <a:ext cx="4076552" cy="31354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900084"/>
            <a:ext cx="4511207" cy="2438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021" y="894290"/>
            <a:ext cx="3983932" cy="2748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960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4906F0-D510-4CCC-9FE9-A8EDA413E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FEE5BF8-035F-4BC4-8B7D-8E201459DD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In FHIR, all conformance resources are in computable form</a:t>
            </a:r>
          </a:p>
          <a:p>
            <a:pPr lvl="1"/>
            <a:r>
              <a:rPr lang="en-CA" dirty="0"/>
              <a:t>Share in a registry</a:t>
            </a:r>
          </a:p>
          <a:p>
            <a:pPr lvl="1"/>
            <a:r>
              <a:rPr lang="en-CA" dirty="0"/>
              <a:t>Query to find relevant resources</a:t>
            </a:r>
          </a:p>
          <a:p>
            <a:pPr lvl="2"/>
            <a:r>
              <a:rPr lang="en-CA" dirty="0"/>
              <a:t>At design time or at runtime</a:t>
            </a:r>
          </a:p>
          <a:p>
            <a:pPr lvl="1"/>
            <a:r>
              <a:rPr lang="en-CA" dirty="0"/>
              <a:t>Subscribe to monitor changes</a:t>
            </a:r>
          </a:p>
          <a:p>
            <a:pPr lvl="1"/>
            <a:r>
              <a:rPr lang="en-CA" dirty="0"/>
              <a:t>Compare with instances created by others and see where the mismatches are</a:t>
            </a:r>
          </a:p>
          <a:p>
            <a:pPr lvl="2"/>
            <a:r>
              <a:rPr lang="en-CA" dirty="0"/>
              <a:t>How well will these systems interoperate?</a:t>
            </a:r>
          </a:p>
          <a:p>
            <a:pPr lvl="1"/>
            <a:r>
              <a:rPr lang="en-CA" dirty="0"/>
              <a:t>Code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DC0D81E-56A8-4919-A248-2287357A96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03E0195-BC24-4DBB-9B50-5D7CEC5CB3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73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15043EC-BE14-4042-94E9-CB55A269CA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4CE86B0B-1360-44AB-9E5A-FE3094811C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7481" y="3825533"/>
            <a:ext cx="175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3"/>
              </a:rPr>
              <a:t>http://simplifier.net</a:t>
            </a:r>
            <a:endParaRPr lang="en-US" sz="1200" u="sng" dirty="0"/>
          </a:p>
          <a:p>
            <a:r>
              <a:rPr lang="en-US" sz="1200" u="sng" dirty="0">
                <a:hlinkClick r:id="rId4"/>
              </a:rPr>
              <a:t>http://registry.fhir.org</a:t>
            </a:r>
            <a:endParaRPr lang="en-US" sz="1200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4212536" y="2215770"/>
            <a:ext cx="1361624" cy="1590781"/>
            <a:chOff x="4499992" y="4005064"/>
            <a:chExt cx="1368152" cy="1570438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005064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http://fhirblog.files.wordpress.com/2013/10/icon-fhir-720.png?w=720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39" b="98750" l="5139" r="94722">
                          <a14:foregroundMark x1="32083" y1="37361" x2="18194" y2="55278"/>
                          <a14:foregroundMark x1="67500" y1="46250" x2="67500" y2="780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983" y="4675341"/>
              <a:ext cx="900161" cy="900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4"/>
          <a:stretch/>
        </p:blipFill>
        <p:spPr bwMode="auto">
          <a:xfrm>
            <a:off x="1817694" y="1329612"/>
            <a:ext cx="1265648" cy="1157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 descr="http://www.soswslupsk.na11.pl/nowa/wp-content/uploads/2013/04/email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412064"/>
            <a:ext cx="1513253" cy="1535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 bwMode="auto">
          <a:xfrm rot="5400000">
            <a:off x="2064206" y="2656244"/>
            <a:ext cx="810090" cy="857127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5" name="Right Arrow 14"/>
          <p:cNvSpPr/>
          <p:nvPr/>
        </p:nvSpPr>
        <p:spPr bwMode="auto">
          <a:xfrm rot="970790">
            <a:off x="3325228" y="2073577"/>
            <a:ext cx="810090" cy="857127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49315" y="1484661"/>
            <a:ext cx="15263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Find &amp; maintain</a:t>
            </a:r>
            <a:endParaRPr lang="nl-NL" sz="1400" b="1" dirty="0"/>
          </a:p>
        </p:txBody>
      </p:sp>
      <p:pic>
        <p:nvPicPr>
          <p:cNvPr id="20" name="Picture 1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172" y="3085015"/>
            <a:ext cx="801266" cy="1449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5445495" y="4238967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Retrieve &amp; use</a:t>
            </a:r>
            <a:endParaRPr lang="nl-NL" sz="1200" b="1" dirty="0"/>
          </a:p>
        </p:txBody>
      </p:sp>
      <p:cxnSp>
        <p:nvCxnSpPr>
          <p:cNvPr id="17" name="Curved Connector 16"/>
          <p:cNvCxnSpPr/>
          <p:nvPr/>
        </p:nvCxnSpPr>
        <p:spPr bwMode="auto">
          <a:xfrm rot="10800000" flipV="1">
            <a:off x="5328085" y="2184135"/>
            <a:ext cx="1144283" cy="279603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Curved Connector 27"/>
          <p:cNvCxnSpPr/>
          <p:nvPr/>
        </p:nvCxnSpPr>
        <p:spPr bwMode="auto">
          <a:xfrm rot="10800000">
            <a:off x="5420922" y="3387010"/>
            <a:ext cx="1258583" cy="588898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2" name="Picture 2" descr="https://encrypted-tbn0.gstatic.com/images?q=tbn:ANd9GcSmNS_uH9THa_BGcEA59YqXa3IJdCfkh6--3OtWQZX47LOW_Fg5uw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5588" b="100000" l="41667" r="100000">
                        <a14:foregroundMark x1="76961" y1="52941" x2="89706" y2="656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383" t="43798"/>
          <a:stretch/>
        </p:blipFill>
        <p:spPr bwMode="auto">
          <a:xfrm>
            <a:off x="4667107" y="1715106"/>
            <a:ext cx="798992" cy="703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513" b="96985" l="4695" r="96244">
                        <a14:foregroundMark x1="10798" y1="32663" x2="15023" y2="19598"/>
                        <a14:foregroundMark x1="15962" y1="19095" x2="28169" y2="10050"/>
                        <a14:foregroundMark x1="30047" y1="10050" x2="47418" y2="145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7" y="1709645"/>
            <a:ext cx="954059" cy="891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5" name="Picture 11" descr="http://www.clker.com/cliparts/b/1/f/a/1195445301811339265dagobert83_female_user_icon.svg.med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637" y="1544664"/>
            <a:ext cx="1153293" cy="1153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092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9AC4B8-79CC-47D1-840F-1B713A16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FC880ED-F17C-49FB-96CD-CA70AC30FC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 smtClean="0"/>
              <a:t>Tools and </a:t>
            </a:r>
            <a:r>
              <a:rPr lang="en-CA" dirty="0"/>
              <a:t>infrastructure </a:t>
            </a:r>
            <a:r>
              <a:rPr lang="en-CA" dirty="0" smtClean="0"/>
              <a:t>continue to mature</a:t>
            </a:r>
            <a:endParaRPr lang="en-CA" dirty="0"/>
          </a:p>
          <a:p>
            <a:pPr lvl="1"/>
            <a:r>
              <a:rPr lang="en-CA" dirty="0" smtClean="0"/>
              <a:t>We have tools </a:t>
            </a:r>
            <a:r>
              <a:rPr lang="en-CA" dirty="0"/>
              <a:t>for profiles, value sets, capability statements</a:t>
            </a:r>
          </a:p>
          <a:p>
            <a:pPr lvl="1"/>
            <a:r>
              <a:rPr lang="en-CA" dirty="0" smtClean="0"/>
              <a:t>Some beta</a:t>
            </a:r>
            <a:r>
              <a:rPr lang="en-CA" dirty="0"/>
              <a:t>, </a:t>
            </a:r>
            <a:r>
              <a:rPr lang="en-CA" dirty="0" smtClean="0"/>
              <a:t>many are </a:t>
            </a:r>
            <a:r>
              <a:rPr lang="en-CA" dirty="0"/>
              <a:t>getting to the “robust” stage</a:t>
            </a:r>
          </a:p>
          <a:p>
            <a:pPr lvl="1"/>
            <a:r>
              <a:rPr lang="en-CA" dirty="0"/>
              <a:t>As </a:t>
            </a:r>
            <a:r>
              <a:rPr lang="en-CA" dirty="0" smtClean="0"/>
              <a:t>the FHIR artifacts progress to ‘normative</a:t>
            </a:r>
            <a:r>
              <a:rPr lang="en-CA" dirty="0"/>
              <a:t>’, tool </a:t>
            </a:r>
            <a:r>
              <a:rPr lang="en-CA" dirty="0" smtClean="0"/>
              <a:t>environments </a:t>
            </a:r>
            <a:r>
              <a:rPr lang="en-CA" dirty="0"/>
              <a:t>will further mature</a:t>
            </a:r>
          </a:p>
          <a:p>
            <a:r>
              <a:rPr lang="en-CA" dirty="0"/>
              <a:t>Registries are in a similar state</a:t>
            </a:r>
          </a:p>
          <a:p>
            <a:r>
              <a:rPr lang="en-CA" dirty="0"/>
              <a:t>Feedback (and new tools) welcome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E7C5002-82E8-43CF-80FB-2907A80249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E9D3552-BB04-4234-9D7A-A2D6A4F9E8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625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20"/>
          <a:stretch/>
        </p:blipFill>
        <p:spPr>
          <a:xfrm>
            <a:off x="467544" y="1275606"/>
            <a:ext cx="4404737" cy="2820002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in the core spec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3FEE2CB-B129-4EDA-A6CE-A7161C50CC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1FF95BB1-F7DD-476C-A0D8-B244179AB1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46"/>
          <a:stretch/>
        </p:blipFill>
        <p:spPr>
          <a:xfrm>
            <a:off x="953598" y="1437625"/>
            <a:ext cx="4399378" cy="27855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4463"/>
          <a:stretch/>
        </p:blipFill>
        <p:spPr>
          <a:xfrm>
            <a:off x="1439651" y="1599644"/>
            <a:ext cx="4395183" cy="277507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61"/>
          <a:stretch/>
        </p:blipFill>
        <p:spPr>
          <a:xfrm>
            <a:off x="1922716" y="1842259"/>
            <a:ext cx="3999434" cy="2652071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6050829" y="1312001"/>
            <a:ext cx="27336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For implementer convenience, the specification itself publishes its base definitions using these same resources!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9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 be downloaded here:</a:t>
            </a:r>
          </a:p>
          <a:p>
            <a:pPr lvl="1"/>
            <a:r>
              <a:rPr lang="en-CA" dirty="0" smtClean="0">
                <a:hlinkClick r:id="rId2"/>
              </a:rPr>
              <a:t>https://github.com/FHIR/documents/tree/master/presentations/2023-01-Tutorials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</a:t>
            </a:r>
            <a:r>
              <a:rPr lang="en-US" dirty="0" smtClean="0"/>
              <a:t>credit)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124" y="4257676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5591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05"/>
          <a:stretch/>
        </p:blipFill>
        <p:spPr>
          <a:xfrm>
            <a:off x="493509" y="1329613"/>
            <a:ext cx="5374636" cy="305509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6050829" y="1312001"/>
            <a:ext cx="273364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Published specification is generated from those same computable representations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in the core spec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A26408-533A-4EA0-A656-7EE2623B1D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2EC70CB7-793E-4318-9091-1632DF952B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39320"/>
          <a:stretch/>
        </p:blipFill>
        <p:spPr>
          <a:xfrm>
            <a:off x="676193" y="1615905"/>
            <a:ext cx="4640513" cy="318031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1"/>
          <a:stretch/>
        </p:blipFill>
        <p:spPr>
          <a:xfrm>
            <a:off x="822975" y="1891987"/>
            <a:ext cx="4763760" cy="2654738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620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341C63-43E6-410F-A9D1-DEFFF113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Metadata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68F1BE6-689D-4309-8EE7-A53626FAE1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3645300B-3822-47B6-B2CB-7A352E2749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0D1BEC-66D2-4628-B932-32A7E94C411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181600" y="1371600"/>
            <a:ext cx="3962400" cy="3314700"/>
          </a:xfrm>
        </p:spPr>
        <p:txBody>
          <a:bodyPr/>
          <a:lstStyle/>
          <a:p>
            <a:r>
              <a:rPr lang="en-CA" sz="2400" dirty="0"/>
              <a:t>Common across most conformance resources</a:t>
            </a:r>
          </a:p>
          <a:p>
            <a:r>
              <a:rPr lang="en-CA" sz="2400" dirty="0"/>
              <a:t>Supports</a:t>
            </a:r>
          </a:p>
          <a:p>
            <a:pPr lvl="1"/>
            <a:r>
              <a:rPr lang="en-CA" sz="2000" dirty="0"/>
              <a:t>Identification</a:t>
            </a:r>
          </a:p>
          <a:p>
            <a:pPr lvl="1"/>
            <a:r>
              <a:rPr lang="en-CA" sz="2000" dirty="0"/>
              <a:t>Registration/discovery</a:t>
            </a:r>
          </a:p>
          <a:p>
            <a:pPr lvl="1"/>
            <a:endParaRPr lang="en-CA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FC7F3AE-A763-4FA3-8041-6F0952895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253394"/>
            <a:ext cx="4114800" cy="341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5696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3602FB-3588-4384-B250-CF316384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Identifying 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27AC37F-BA7A-49FB-AD35-B6D3FEE1B7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b="1" dirty="0"/>
              <a:t>id</a:t>
            </a:r>
            <a:r>
              <a:rPr lang="en-CA" dirty="0"/>
              <a:t> – Unique to the server the resource is stored on</a:t>
            </a:r>
          </a:p>
          <a:p>
            <a:pPr lvl="1"/>
            <a:r>
              <a:rPr lang="en-CA" dirty="0"/>
              <a:t>Conformance resources will be copied many places</a:t>
            </a:r>
          </a:p>
          <a:p>
            <a:pPr lvl="1"/>
            <a:r>
              <a:rPr lang="en-CA" dirty="0"/>
              <a:t>Therefore – id is not reliable</a:t>
            </a:r>
          </a:p>
          <a:p>
            <a:r>
              <a:rPr lang="en-CA" b="1" dirty="0" err="1"/>
              <a:t>url</a:t>
            </a:r>
            <a:r>
              <a:rPr lang="en-CA" dirty="0"/>
              <a:t> – Canonical URL – consistent across servers</a:t>
            </a:r>
          </a:p>
          <a:p>
            <a:pPr lvl="1"/>
            <a:r>
              <a:rPr lang="en-CA" dirty="0"/>
              <a:t>This is how all conformance resources are referenced</a:t>
            </a:r>
          </a:p>
          <a:p>
            <a:r>
              <a:rPr lang="en-CA" b="1" dirty="0"/>
              <a:t>version</a:t>
            </a:r>
            <a:r>
              <a:rPr lang="en-CA" dirty="0"/>
              <a:t> – “business” version – represents a released version</a:t>
            </a:r>
          </a:p>
          <a:p>
            <a:pPr lvl="1"/>
            <a:r>
              <a:rPr lang="en-CA" dirty="0"/>
              <a:t>Canonical URL stays the same across versions</a:t>
            </a:r>
          </a:p>
          <a:p>
            <a:r>
              <a:rPr lang="en-CA" b="1" dirty="0"/>
              <a:t>identifier</a:t>
            </a:r>
            <a:r>
              <a:rPr lang="en-CA" dirty="0"/>
              <a:t> – “business” identifier</a:t>
            </a:r>
          </a:p>
          <a:p>
            <a:pPr lvl="1"/>
            <a:r>
              <a:rPr lang="en-CA" dirty="0"/>
              <a:t>E.g. OID.  Not commonly used</a:t>
            </a:r>
          </a:p>
          <a:p>
            <a:pPr lvl="1"/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570F23D-80EB-44A9-9A44-607782FF50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CFCF5E9-37B1-4683-B3E9-B2A177F4D2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16F24E91-6270-4C51-8CB3-14139CDD3DD7}"/>
              </a:ext>
            </a:extLst>
          </p:cNvPr>
          <p:cNvSpPr/>
          <p:nvPr/>
        </p:nvSpPr>
        <p:spPr bwMode="auto">
          <a:xfrm>
            <a:off x="1322472" y="2627968"/>
            <a:ext cx="5829300" cy="285750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D2CCFE-34AD-404F-A501-5C632D55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Canonical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126902-E684-4957-AD8E-2F6E7B6105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References can be version-specific or version-independent</a:t>
            </a:r>
          </a:p>
          <a:p>
            <a:r>
              <a:rPr lang="en-CA" dirty="0">
                <a:hlinkClick r:id="rId2"/>
              </a:rPr>
              <a:t>http://hl7.org/fhir/us/core/StructureDefinition/us-core-procedure</a:t>
            </a:r>
            <a:endParaRPr lang="en-CA" dirty="0"/>
          </a:p>
          <a:p>
            <a:pPr lvl="1"/>
            <a:r>
              <a:rPr lang="en-CA" dirty="0"/>
              <a:t>Any version of us-core-procedure</a:t>
            </a:r>
          </a:p>
          <a:p>
            <a:r>
              <a:rPr lang="en-CA" dirty="0">
                <a:hlinkClick r:id="rId3"/>
              </a:rPr>
              <a:t>http://</a:t>
            </a:r>
            <a:r>
              <a:rPr lang="en-CA" dirty="0" smtClean="0">
                <a:hlinkClick r:id="rId3"/>
              </a:rPr>
              <a:t>hl7.org/fhir/us/core/StructureDefinition/us-core-procedure|3.1.1</a:t>
            </a:r>
            <a:endParaRPr lang="en-CA" dirty="0"/>
          </a:p>
          <a:p>
            <a:pPr lvl="1"/>
            <a:r>
              <a:rPr lang="en-CA" dirty="0"/>
              <a:t>US Core as based on FHIR </a:t>
            </a:r>
            <a:r>
              <a:rPr lang="en-CA" dirty="0" smtClean="0"/>
              <a:t>R4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B8F8D34-9AEF-4558-90E0-DC608749AD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3462ECCF-753F-4D65-8EE4-1EE5E37835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58298354-C53F-4F5F-BDDC-E72C29099B38}"/>
              </a:ext>
            </a:extLst>
          </p:cNvPr>
          <p:cNvSpPr/>
          <p:nvPr/>
        </p:nvSpPr>
        <p:spPr bwMode="auto">
          <a:xfrm>
            <a:off x="2170698" y="3394911"/>
            <a:ext cx="864096" cy="378042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413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Versioning…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lvl="1" indent="-342900">
              <a:buSzPct val="75000"/>
              <a:buFont typeface="Wingdings" panose="05000000000000000000" pitchFamily="2" charset="2"/>
              <a:buChar char="§"/>
            </a:pPr>
            <a:r>
              <a:rPr lang="en-US" sz="2250" dirty="0"/>
              <a:t>A “version” – author assigned</a:t>
            </a:r>
            <a:endParaRPr lang="nl-NL" sz="2250" dirty="0"/>
          </a:p>
          <a:p>
            <a:r>
              <a:rPr lang="en-US" dirty="0"/>
              <a:t>So what if you </a:t>
            </a:r>
            <a:r>
              <a:rPr lang="en-US" i="1" dirty="0"/>
              <a:t>change</a:t>
            </a:r>
            <a:r>
              <a:rPr lang="en-US" dirty="0"/>
              <a:t> something after publishing?</a:t>
            </a:r>
          </a:p>
          <a:p>
            <a:pPr lvl="1"/>
            <a:r>
              <a:rPr lang="en-US" dirty="0"/>
              <a:t>Just a typo?  Change of definition?</a:t>
            </a:r>
          </a:p>
          <a:p>
            <a:pPr lvl="1"/>
            <a:r>
              <a:rPr lang="en-US" dirty="0"/>
              <a:t>Make something optional that wasn’t?</a:t>
            </a:r>
          </a:p>
          <a:p>
            <a:pPr lvl="1"/>
            <a:r>
              <a:rPr lang="en-US" dirty="0"/>
              <a:t>Make something mandatory that was optional?</a:t>
            </a:r>
          </a:p>
          <a:p>
            <a:pPr lvl="1"/>
            <a:r>
              <a:rPr lang="en-US" dirty="0"/>
              <a:t>Add an extension?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C8F2020-8F43-4CC2-9C7F-13AC7E399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0BFBA17-A40A-4313-944F-9F8F8A9C50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067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“Non-breaking change”?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old data can still be: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Validated against the new profile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Correctly interpreted against the new profile</a:t>
            </a:r>
          </a:p>
          <a:p>
            <a:pPr marL="685800" lvl="1" indent="-385763"/>
            <a:r>
              <a:rPr lang="en-US" dirty="0"/>
              <a:t>This can only be determined by the profile’s authors (and even depends on the way it is used)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2A1B43A-4EB2-4C57-82EB-3F44673F17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6AA3ED9-506D-478E-91A4-69BF123BCD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512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94EE4A-E212-421C-BB53-817AC13C9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Rules for breaking changes?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91C1DB0-EC15-429F-89FD-F9E81CB9BA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There are none (so far)</a:t>
            </a:r>
          </a:p>
          <a:p>
            <a:r>
              <a:rPr lang="en-CA" dirty="0"/>
              <a:t>Common practice:</a:t>
            </a:r>
          </a:p>
          <a:p>
            <a:pPr lvl="1"/>
            <a:r>
              <a:rPr lang="en-CA" dirty="0"/>
              <a:t>While artifacts are considered “Draft” (e.g. STU status), breaking changes are allowed</a:t>
            </a:r>
          </a:p>
          <a:p>
            <a:pPr lvl="1"/>
            <a:r>
              <a:rPr lang="en-CA" dirty="0"/>
              <a:t>Once artifacts are “final” (e.g. Normative status), breaking changes force the creation of new artifacts</a:t>
            </a:r>
          </a:p>
          <a:p>
            <a:r>
              <a:rPr lang="en-CA" dirty="0"/>
              <a:t>You’ll need to define your own policy</a:t>
            </a:r>
          </a:p>
          <a:p>
            <a:r>
              <a:rPr lang="en-CA" dirty="0"/>
              <a:t>Make sure you know the policy for artifacts you reference</a:t>
            </a:r>
          </a:p>
          <a:p>
            <a:r>
              <a:rPr lang="en-CA" dirty="0"/>
              <a:t>Consider version-specific 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9FC482B-D49F-43C0-A33B-DD31791DA6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85FA039-6133-4A9E-8313-719D2C6247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363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25778C30-EFB1-4A2E-897C-FA410093BB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F578DC-C2A3-4B0E-93AC-FE104CCEFE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186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21598" y="4184961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“Code System”</a:t>
            </a:r>
            <a:endParaRPr lang="nl-NL" dirty="0"/>
          </a:p>
        </p:txBody>
      </p:sp>
      <p:pic>
        <p:nvPicPr>
          <p:cNvPr id="19" name="Picture 4" descr="http://dictionaryonline4u.com/wp-content/uploads/2011/11/merriam-webster_dictionar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25" b="97792" l="2000" r="97667">
                        <a14:foregroundMark x1="77333" y1="6843" x2="84667" y2="64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140" y="1437625"/>
            <a:ext cx="1583184" cy="239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r>
              <a:rPr lang="en-US" dirty="0"/>
              <a:t> vs. </a:t>
            </a:r>
            <a:r>
              <a:rPr lang="en-US" dirty="0" err="1"/>
              <a:t>ValueSet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8C93C0B-A27A-483E-A405-B2F9EEC90A0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4496B05-CD69-4722-B0AD-EC859DE3E0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9340" y="1491631"/>
            <a:ext cx="2334935" cy="25853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“Dante’s deadly sins”</a:t>
            </a:r>
          </a:p>
          <a:p>
            <a:endParaRPr lang="en-US" dirty="0"/>
          </a:p>
          <a:p>
            <a:pPr algn="ctr"/>
            <a:r>
              <a:rPr lang="en-US" dirty="0"/>
              <a:t>Pride</a:t>
            </a:r>
          </a:p>
          <a:p>
            <a:pPr algn="ctr"/>
            <a:r>
              <a:rPr lang="en-US" dirty="0"/>
              <a:t>Envy</a:t>
            </a:r>
          </a:p>
          <a:p>
            <a:pPr algn="ctr"/>
            <a:r>
              <a:rPr lang="en-US" dirty="0"/>
              <a:t>Wrath</a:t>
            </a:r>
          </a:p>
          <a:p>
            <a:pPr algn="ctr"/>
            <a:r>
              <a:rPr lang="en-US" dirty="0"/>
              <a:t>Sloth</a:t>
            </a:r>
          </a:p>
          <a:p>
            <a:pPr algn="ctr"/>
            <a:r>
              <a:rPr lang="en-US" dirty="0"/>
              <a:t>Avarice</a:t>
            </a:r>
          </a:p>
          <a:p>
            <a:pPr algn="ctr"/>
            <a:r>
              <a:rPr lang="en-US" dirty="0"/>
              <a:t>Gluttony</a:t>
            </a:r>
          </a:p>
          <a:p>
            <a:pPr algn="ctr"/>
            <a:r>
              <a:rPr lang="en-US" dirty="0"/>
              <a:t>Lust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13344" y="4184961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ValueSet</a:t>
            </a:r>
            <a:r>
              <a:rPr lang="en-US" dirty="0"/>
              <a:t>”</a:t>
            </a:r>
            <a:endParaRPr lang="nl-NL" dirty="0"/>
          </a:p>
        </p:txBody>
      </p:sp>
      <p:sp>
        <p:nvSpPr>
          <p:cNvPr id="10" name="Left Arrow 9"/>
          <p:cNvSpPr/>
          <p:nvPr/>
        </p:nvSpPr>
        <p:spPr bwMode="auto">
          <a:xfrm>
            <a:off x="3275856" y="2193708"/>
            <a:ext cx="2149521" cy="594066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charset="0"/>
              </a:rPr>
              <a:t>Takes </a:t>
            </a:r>
            <a:r>
              <a:rPr lang="en-US" sz="1400" i="1" dirty="0">
                <a:solidFill>
                  <a:schemeClr val="tx1"/>
                </a:solidFill>
                <a:latin typeface="Arial" charset="0"/>
              </a:rPr>
              <a:t>concepts</a:t>
            </a:r>
            <a:r>
              <a:rPr lang="en-US" sz="1400" dirty="0">
                <a:solidFill>
                  <a:schemeClr val="tx1"/>
                </a:solidFill>
                <a:latin typeface="Arial" charset="0"/>
              </a:rPr>
              <a:t> from…</a:t>
            </a:r>
            <a:endParaRPr lang="nl-NL" sz="1400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1" name="Oval Callout 10"/>
          <p:cNvSpPr/>
          <p:nvPr/>
        </p:nvSpPr>
        <p:spPr bwMode="auto">
          <a:xfrm>
            <a:off x="6774606" y="3302362"/>
            <a:ext cx="2063869" cy="815918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>
                <a:latin typeface="Arial" charset="0"/>
              </a:rPr>
              <a:t>An enumeration of terms</a:t>
            </a:r>
            <a:endParaRPr lang="nl-NL" sz="1400" dirty="0"/>
          </a:p>
        </p:txBody>
      </p:sp>
      <p:sp>
        <p:nvSpPr>
          <p:cNvPr id="13" name="Oval Callout 12"/>
          <p:cNvSpPr/>
          <p:nvPr/>
        </p:nvSpPr>
        <p:spPr bwMode="auto">
          <a:xfrm>
            <a:off x="2265966" y="3302362"/>
            <a:ext cx="2063869" cy="815918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>
                <a:latin typeface="Arial" charset="0"/>
              </a:rPr>
              <a:t>Definition of terms</a:t>
            </a:r>
            <a:endParaRPr lang="nl-NL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958345" y="4473678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SNOMED-CT</a:t>
            </a:r>
            <a:endParaRPr lang="nl-NL" dirty="0"/>
          </a:p>
        </p:txBody>
      </p:sp>
      <p:sp>
        <p:nvSpPr>
          <p:cNvPr id="17" name="TextBox 16"/>
          <p:cNvSpPr txBox="1"/>
          <p:nvPr/>
        </p:nvSpPr>
        <p:spPr>
          <a:xfrm>
            <a:off x="5316444" y="4454991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“Childhood diseases”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8582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5" grpId="0"/>
      <p:bldP spid="1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“Special” cases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95F3A81-B664-4363-B4CD-97944AC761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BBF8EEF7-368E-47C2-B530-59036BB24D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39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925706" y="1204997"/>
            <a:ext cx="6655948" cy="1634524"/>
            <a:chOff x="1043608" y="1835261"/>
            <a:chExt cx="8874597" cy="2179365"/>
          </a:xfrm>
        </p:grpSpPr>
        <p:sp>
          <p:nvSpPr>
            <p:cNvPr id="6" name="TextBox 5"/>
            <p:cNvSpPr txBox="1"/>
            <p:nvPr/>
          </p:nvSpPr>
          <p:spPr>
            <a:xfrm>
              <a:off x="5796136" y="2213212"/>
              <a:ext cx="4122069" cy="160043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“All words under B”</a:t>
              </a:r>
            </a:p>
            <a:p>
              <a:endParaRPr lang="en-US" dirty="0"/>
            </a:p>
            <a:p>
              <a:r>
                <a:rPr lang="en-US" dirty="0"/>
                <a:t>“All words in the</a:t>
              </a:r>
            </a:p>
            <a:p>
              <a:r>
                <a:rPr lang="en-US" dirty="0"/>
                <a:t>Merriam-Webster dictionary”</a:t>
              </a:r>
            </a:p>
          </p:txBody>
        </p:sp>
        <p:sp>
          <p:nvSpPr>
            <p:cNvPr id="10" name="Left Arrow 9"/>
            <p:cNvSpPr/>
            <p:nvPr/>
          </p:nvSpPr>
          <p:spPr bwMode="auto">
            <a:xfrm>
              <a:off x="2771800" y="2348880"/>
              <a:ext cx="2736304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sz="1200" dirty="0">
                <a:solidFill>
                  <a:schemeClr val="tx1"/>
                </a:solidFill>
                <a:latin typeface="Arial" charset="0"/>
              </a:endParaRPr>
            </a:p>
          </p:txBody>
        </p:sp>
        <p:pic>
          <p:nvPicPr>
            <p:cNvPr id="15" name="Picture 4" descr="http://dictionaryonline4u.com/wp-content/uploads/2011/11/merriam-webster_dictionary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25" b="97792" l="2000" r="97667">
                          <a14:foregroundMark x1="77333" y1="6843" x2="84667" y2="64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835261"/>
              <a:ext cx="1443288" cy="21793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Oval Callout 2"/>
          <p:cNvSpPr/>
          <p:nvPr/>
        </p:nvSpPr>
        <p:spPr bwMode="auto">
          <a:xfrm>
            <a:off x="5274078" y="685801"/>
            <a:ext cx="1812522" cy="694646"/>
          </a:xfrm>
          <a:prstGeom prst="wedgeEllipseCallou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/>
              <a:t>No need to write them all down!</a:t>
            </a:r>
            <a:endParaRPr lang="nl-NL" sz="12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1912809" y="2521810"/>
            <a:ext cx="5864368" cy="2862322"/>
            <a:chOff x="1026412" y="3591014"/>
            <a:chExt cx="7819156" cy="3816428"/>
          </a:xfrm>
        </p:grpSpPr>
        <p:sp>
          <p:nvSpPr>
            <p:cNvPr id="17" name="Left Arrow 16"/>
            <p:cNvSpPr/>
            <p:nvPr/>
          </p:nvSpPr>
          <p:spPr bwMode="auto">
            <a:xfrm rot="1366384">
              <a:off x="2386693" y="3902073"/>
              <a:ext cx="3770062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sz="1400" dirty="0">
                <a:solidFill>
                  <a:schemeClr val="tx1"/>
                </a:solidFill>
                <a:latin typeface="Arial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6412" y="3591014"/>
              <a:ext cx="7819156" cy="3816428"/>
              <a:chOff x="1026412" y="3591014"/>
              <a:chExt cx="7819156" cy="3816428"/>
            </a:xfrm>
          </p:grpSpPr>
          <p:pic>
            <p:nvPicPr>
              <p:cNvPr id="2050" name="Picture 2" descr="http://2.bp.blogspot.com/_V1vSHPcC8Qs/TVWcV4mvRFI/AAAAAAAAECY/KqdNR6Y-0UU/s1600/Essential%2BAmerican%2BSlang%2BDictionary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412" y="4221088"/>
                <a:ext cx="1477679" cy="197023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Left Arrow 17"/>
              <p:cNvSpPr/>
              <p:nvPr/>
            </p:nvSpPr>
            <p:spPr bwMode="auto">
              <a:xfrm rot="21138384">
                <a:off x="2707702" y="4926317"/>
                <a:ext cx="3383412" cy="792088"/>
              </a:xfrm>
              <a:prstGeom prst="lef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  <a:latin typeface="Arial" charset="0"/>
                  </a:rPr>
                  <a:t>Takes concepts from…</a:t>
                </a:r>
                <a:endParaRPr lang="nl-NL" sz="1400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228184" y="3591014"/>
                <a:ext cx="2617384" cy="381642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/>
                  <a:t>“Words for ‘nerd’”</a:t>
                </a:r>
              </a:p>
              <a:p>
                <a:endParaRPr lang="en-US" dirty="0"/>
              </a:p>
              <a:p>
                <a:pPr algn="ctr"/>
                <a:r>
                  <a:rPr lang="en-US" dirty="0"/>
                  <a:t>Bookworm</a:t>
                </a:r>
              </a:p>
              <a:p>
                <a:pPr algn="ctr"/>
                <a:r>
                  <a:rPr lang="en-US" dirty="0"/>
                  <a:t>Geek</a:t>
                </a:r>
              </a:p>
              <a:p>
                <a:pPr algn="ctr"/>
                <a:r>
                  <a:rPr lang="en-US" dirty="0"/>
                  <a:t>Grind</a:t>
                </a:r>
              </a:p>
              <a:p>
                <a:pPr algn="ctr"/>
                <a:r>
                  <a:rPr lang="en-US" dirty="0"/>
                  <a:t>Weenie</a:t>
                </a:r>
              </a:p>
              <a:p>
                <a:pPr algn="ctr"/>
                <a:r>
                  <a:rPr lang="en-US" dirty="0"/>
                  <a:t>Wonk</a:t>
                </a:r>
              </a:p>
              <a:p>
                <a:pPr algn="ctr"/>
                <a:r>
                  <a:rPr lang="en-US" dirty="0"/>
                  <a:t>Dink (slang)</a:t>
                </a:r>
              </a:p>
              <a:p>
                <a:pPr algn="ctr"/>
                <a:r>
                  <a:rPr lang="en-US" dirty="0"/>
                  <a:t>Dork (slang)</a:t>
                </a:r>
              </a:p>
              <a:p>
                <a:pPr algn="ctr"/>
                <a:r>
                  <a:rPr lang="en-US" dirty="0" err="1"/>
                  <a:t>Swot</a:t>
                </a:r>
                <a:r>
                  <a:rPr lang="en-US" dirty="0"/>
                  <a:t> (slang)</a:t>
                </a:r>
              </a:p>
            </p:txBody>
          </p:sp>
        </p:grpSp>
      </p:grpSp>
      <p:sp>
        <p:nvSpPr>
          <p:cNvPr id="22" name="Oval Callout 21"/>
          <p:cNvSpPr/>
          <p:nvPr/>
        </p:nvSpPr>
        <p:spPr bwMode="auto">
          <a:xfrm>
            <a:off x="3600450" y="4161960"/>
            <a:ext cx="2000250" cy="678700"/>
          </a:xfrm>
          <a:prstGeom prst="wedgeEllipseCallout">
            <a:avLst>
              <a:gd name="adj1" fmla="val -45304"/>
              <a:gd name="adj2" fmla="val -56511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dirty="0"/>
              <a:t>Can take concepts from multiple coding systems!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29413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12969102-4DC6-4A57-9E3A-CBA4366DFA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Most of these slides were prepared by Michel Rutten of Fire.ly</a:t>
            </a:r>
          </a:p>
          <a:p>
            <a:r>
              <a:rPr lang="en-CA" dirty="0"/>
              <a:t>With updates by Lloyd McKenzie &amp; Richard </a:t>
            </a:r>
            <a:r>
              <a:rPr lang="en-CA" dirty="0" err="1"/>
              <a:t>Ettema</a:t>
            </a:r>
            <a:endParaRPr lang="en-CA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2A36B17-60AD-40D9-B33D-C4B147E58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E5CE5C-6B38-4F5C-935D-74A9F0AB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Defining terminology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B2719AC-3991-481E-AB5A-C9ADA4E37F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DC86377-3E25-40EA-A925-0F6CC6B0C1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1026" name="Picture 2" descr="Image showing the terminology resources and relationships">
            <a:extLst>
              <a:ext uri="{FF2B5EF4-FFF2-40B4-BE49-F238E27FC236}">
                <a16:creationId xmlns:a16="http://schemas.microsoft.com/office/drawing/2014/main" xmlns="" id="{13C5E355-F0FA-42D0-8F13-6817179F9614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512" y="1330325"/>
            <a:ext cx="6022975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16453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</a:t>
            </a:r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22345C0-2E42-44A6-8D09-664780E31D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91A905F8-EC8F-45C1-AFF2-AE56CB4F61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75661" y="983620"/>
            <a:ext cx="6286500" cy="203924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2703771" y="1717863"/>
            <a:ext cx="6188777" cy="2922202"/>
            <a:chOff x="381000" y="2557067"/>
            <a:chExt cx="8251702" cy="3896269"/>
          </a:xfrm>
        </p:grpSpPr>
        <p:pic>
          <p:nvPicPr>
            <p:cNvPr id="819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39552" y="2557067"/>
              <a:ext cx="7916380" cy="389626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ounded Rectangle 2"/>
            <p:cNvSpPr/>
            <p:nvPr/>
          </p:nvSpPr>
          <p:spPr bwMode="auto">
            <a:xfrm>
              <a:off x="381000" y="4293096"/>
              <a:ext cx="8251702" cy="360040"/>
            </a:xfrm>
            <a:prstGeom prst="roundRect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endParaRPr lang="nl-NL">
                <a:solidFill>
                  <a:schemeClr val="tx1"/>
                </a:solidFill>
                <a:latin typeface="Arial" charset="0"/>
              </a:endParaRPr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1956831" cy="3098780"/>
          </a:xfrm>
        </p:spPr>
        <p:txBody>
          <a:bodyPr/>
          <a:lstStyle/>
          <a:p>
            <a:r>
              <a:rPr lang="en-US" sz="2000" dirty="0"/>
              <a:t>When used in a Resource,</a:t>
            </a:r>
            <a:br>
              <a:rPr lang="en-US" sz="2000" dirty="0"/>
            </a:br>
            <a:r>
              <a:rPr lang="en-US" sz="2000" dirty="0"/>
              <a:t>the modelers include </a:t>
            </a:r>
            <a:r>
              <a:rPr lang="en-US" sz="2000" i="1" dirty="0"/>
              <a:t>Bindings</a:t>
            </a:r>
          </a:p>
          <a:p>
            <a:r>
              <a:rPr lang="en-US" sz="2000" i="1" dirty="0"/>
              <a:t>Bindings</a:t>
            </a:r>
            <a:r>
              <a:rPr lang="en-US" sz="2000" dirty="0"/>
              <a:t> specify which codes can be used</a:t>
            </a:r>
            <a:endParaRPr lang="nl-NL" sz="2000" i="1" dirty="0"/>
          </a:p>
        </p:txBody>
      </p:sp>
    </p:spTree>
    <p:extLst>
      <p:ext uri="{BB962C8B-B14F-4D97-AF65-F5344CB8AC3E}">
        <p14:creationId xmlns:p14="http://schemas.microsoft.com/office/powerpoint/2010/main" val="174417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100" b="1" dirty="0"/>
              <a:t>required</a:t>
            </a:r>
            <a:r>
              <a:rPr lang="en-CA" sz="2100" dirty="0"/>
              <a:t>: You must use the specified codes</a:t>
            </a:r>
          </a:p>
          <a:p>
            <a:pPr lvl="1"/>
            <a:r>
              <a:rPr lang="en-CA" sz="1800" dirty="0"/>
              <a:t>Or omit the element if no code applies for the concept</a:t>
            </a:r>
          </a:p>
          <a:p>
            <a:r>
              <a:rPr lang="en-CA" sz="2100" b="1" dirty="0"/>
              <a:t>extensible</a:t>
            </a:r>
            <a:r>
              <a:rPr lang="en-CA" sz="2100" dirty="0"/>
              <a:t>: You must use the specified codes if they apply</a:t>
            </a:r>
          </a:p>
          <a:p>
            <a:pPr lvl="1"/>
            <a:r>
              <a:rPr lang="en-CA" sz="1800" dirty="0"/>
              <a:t>Free to use other codes or text if the value set doesn’t cover the concept</a:t>
            </a:r>
          </a:p>
          <a:p>
            <a:r>
              <a:rPr lang="en-CA" sz="2100" b="1" dirty="0"/>
              <a:t>preferred</a:t>
            </a:r>
            <a:r>
              <a:rPr lang="en-CA" sz="2100" dirty="0"/>
              <a:t>: You SHOULD use the specified codes</a:t>
            </a:r>
          </a:p>
          <a:p>
            <a:pPr lvl="1"/>
            <a:r>
              <a:rPr lang="en-CA" sz="1800" dirty="0"/>
              <a:t>But if you have a good reason, you can use something else instead </a:t>
            </a:r>
            <a:r>
              <a:rPr lang="mr-IN" sz="1800" dirty="0"/>
              <a:t>–</a:t>
            </a:r>
            <a:r>
              <a:rPr lang="en-CA" sz="1800" dirty="0"/>
              <a:t> it is not required to use the specified codes in order to be conformant</a:t>
            </a:r>
          </a:p>
          <a:p>
            <a:r>
              <a:rPr lang="en-CA" sz="2100" b="1" dirty="0"/>
              <a:t>example</a:t>
            </a:r>
            <a:r>
              <a:rPr lang="en-CA" sz="2100" dirty="0"/>
              <a:t>: These codes just give an idea of what you might use</a:t>
            </a:r>
          </a:p>
          <a:p>
            <a:pPr lvl="1"/>
            <a:r>
              <a:rPr lang="en-CA" sz="1800" dirty="0"/>
              <a:t>No expectation (or recommendation) of use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C28FB36-DDD2-46CF-A207-8FF78C964D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9F54ADB-4453-4FE7-87EF-6653ECA0A0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996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100" dirty="0"/>
              <a:t>Tighten the binding strength (e.g. Extensible -&gt; Required)</a:t>
            </a:r>
          </a:p>
          <a:p>
            <a:r>
              <a:rPr lang="en-US" sz="2100" dirty="0"/>
              <a:t>Change the value set</a:t>
            </a:r>
          </a:p>
          <a:p>
            <a:pPr lvl="1"/>
            <a:r>
              <a:rPr lang="en-US" sz="1800" b="1" dirty="0"/>
              <a:t>required</a:t>
            </a:r>
            <a:r>
              <a:rPr lang="en-US" sz="1800" dirty="0"/>
              <a:t>: Constrain allowed codes</a:t>
            </a:r>
          </a:p>
          <a:p>
            <a:pPr lvl="2"/>
            <a:r>
              <a:rPr lang="en-US" sz="1650" dirty="0"/>
              <a:t>e.g. male/female/other/unknown -&gt; male/female</a:t>
            </a:r>
          </a:p>
          <a:p>
            <a:pPr lvl="1"/>
            <a:r>
              <a:rPr lang="en-US" sz="1800" b="1" dirty="0"/>
              <a:t>extensible</a:t>
            </a:r>
            <a:r>
              <a:rPr lang="en-US" sz="1800" dirty="0"/>
              <a:t>: May constrain and add concepts not covered by existing codes</a:t>
            </a:r>
          </a:p>
          <a:p>
            <a:pPr lvl="1"/>
            <a:r>
              <a:rPr lang="en-US" sz="1800" b="1" dirty="0"/>
              <a:t>preferred, example</a:t>
            </a:r>
            <a:r>
              <a:rPr lang="en-US" sz="1800" dirty="0"/>
              <a:t>: Can pick whatever codes you like</a:t>
            </a:r>
          </a:p>
          <a:p>
            <a:pPr lvl="2"/>
            <a:r>
              <a:rPr lang="en-US" sz="1650" dirty="0"/>
              <a:t>But should ideally be able to map to/from preferred codes</a:t>
            </a:r>
          </a:p>
          <a:p>
            <a:r>
              <a:rPr lang="en-US" sz="2175" dirty="0"/>
              <a:t>You can propose changes to code systems and value sets owned by others</a:t>
            </a:r>
          </a:p>
          <a:p>
            <a:r>
              <a:rPr lang="en-US" sz="2175" dirty="0"/>
              <a:t>Can define codes in your own code system</a:t>
            </a:r>
          </a:p>
          <a:p>
            <a:endParaRPr lang="en-US" sz="2175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768A1F4-5E8D-4330-9395-9905671BD6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B07A95F-2531-4B24-A93F-8544114DE4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6383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ValueSet Tooling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Grahame</a:t>
            </a:r>
            <a:endParaRPr lang="nl-NL" dirty="0"/>
          </a:p>
          <a:p>
            <a:pPr lvl="1"/>
            <a:r>
              <a:rPr lang="nl-NL" dirty="0">
                <a:hlinkClick r:id="rId2"/>
              </a:rPr>
              <a:t>http://www.healthintersections.com.au/FhirServer</a:t>
            </a:r>
            <a:endParaRPr lang="nl-NL" dirty="0"/>
          </a:p>
          <a:p>
            <a:r>
              <a:rPr lang="en-US" dirty="0"/>
              <a:t>ClinFHIR.com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Builder, </a:t>
            </a:r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r>
              <a:rPr lang="en-US" dirty="0"/>
              <a:t>Snapper</a:t>
            </a:r>
          </a:p>
          <a:p>
            <a:pPr lvl="1"/>
            <a:r>
              <a:rPr lang="nl-NL" dirty="0">
                <a:hlinkClick r:id="rId3"/>
              </a:rPr>
              <a:t>http://ontoserver.csiro.au/snapper2-dev/</a:t>
            </a:r>
            <a:endParaRPr lang="nl-NL" dirty="0"/>
          </a:p>
          <a:p>
            <a:r>
              <a:rPr lang="nl-NL" dirty="0" err="1"/>
              <a:t>Apelon</a:t>
            </a:r>
            <a:endParaRPr lang="nl-NL" dirty="0"/>
          </a:p>
          <a:p>
            <a:pPr lvl="1"/>
            <a:r>
              <a:rPr lang="nl-NL" dirty="0">
                <a:hlinkClick r:id="rId4"/>
              </a:rPr>
              <a:t>http://www.apelon.com/</a:t>
            </a:r>
            <a:endParaRPr lang="nl-NL" dirty="0"/>
          </a:p>
          <a:p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350D5C05-F05E-42BF-A868-A97218E060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018B4A-5253-448D-9DAE-7E665E00B0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1202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NamingSystem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BA8ECE1-0B4B-4364-A4FE-6729481B67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4992140-F0AF-4E6A-83DF-2CBFC9A447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6713CA0-247E-46A7-8E75-E3701FA5D5C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0305" y="1233134"/>
            <a:ext cx="3940175" cy="3314700"/>
          </a:xfrm>
        </p:spPr>
        <p:txBody>
          <a:bodyPr/>
          <a:lstStyle/>
          <a:p>
            <a:r>
              <a:rPr lang="en-CA" sz="2100" dirty="0"/>
              <a:t>What’s the URL for Michigan Podiatrist License Number?</a:t>
            </a:r>
          </a:p>
          <a:p>
            <a:pPr lvl="1"/>
            <a:r>
              <a:rPr lang="en-CA" sz="1800" dirty="0"/>
              <a:t>New South Wales Driver’s License Number?</a:t>
            </a:r>
          </a:p>
          <a:p>
            <a:r>
              <a:rPr lang="en-CA" sz="2100" dirty="0"/>
              <a:t>When converting between FHIR and CDA, how to I find the OID for this URL (or vice versa)</a:t>
            </a:r>
          </a:p>
          <a:p>
            <a:endParaRPr lang="en-CA" sz="21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480" y="1707655"/>
            <a:ext cx="4572000" cy="1907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77836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ConceptMap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811FDBCA-D40D-43D4-9494-C925976679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5A97BD9-9E34-43A5-8D0E-D15D6A054B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21601"/>
            <a:ext cx="5529263" cy="29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5436096" y="3674772"/>
            <a:ext cx="3359274" cy="10801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400" b="1" kern="0" dirty="0"/>
              <a:t>Define </a:t>
            </a:r>
            <a:r>
              <a:rPr lang="en-US" sz="2325" b="1" kern="0" dirty="0"/>
              <a:t>mapping</a:t>
            </a:r>
          </a:p>
          <a:p>
            <a:pPr marL="0" indent="0">
              <a:buNone/>
            </a:pPr>
            <a:r>
              <a:rPr lang="en-US" sz="1800" kern="0" dirty="0"/>
              <a:t>From one set of concepts to one or more other concept(s)</a:t>
            </a:r>
          </a:p>
        </p:txBody>
      </p:sp>
    </p:spTree>
    <p:extLst>
      <p:ext uri="{BB962C8B-B14F-4D97-AF65-F5344CB8AC3E}">
        <p14:creationId xmlns:p14="http://schemas.microsoft.com/office/powerpoint/2010/main" val="37147929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Structures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AABF863-0D3A-44B4-8015-B7C017DEE3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64D17CC-C61B-4051-958A-A43940E2D6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519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 dirty="0"/>
              <a:t>Profile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Why profile structures?</a:t>
            </a:r>
          </a:p>
          <a:p>
            <a:pPr lvl="1"/>
            <a:r>
              <a:rPr lang="en-US" dirty="0"/>
              <a:t>Define content for documents and messages</a:t>
            </a:r>
          </a:p>
          <a:p>
            <a:pPr lvl="1"/>
            <a:r>
              <a:rPr lang="en-US" dirty="0"/>
              <a:t>Define extensions</a:t>
            </a:r>
          </a:p>
          <a:p>
            <a:pPr lvl="1"/>
            <a:r>
              <a:rPr lang="en-US" dirty="0"/>
              <a:t>Set interoperability expectations in a particular context</a:t>
            </a:r>
          </a:p>
          <a:p>
            <a:pPr lvl="2"/>
            <a:r>
              <a:rPr lang="en-US" dirty="0"/>
              <a:t>National standards, types of care, business patterns</a:t>
            </a:r>
          </a:p>
          <a:p>
            <a:pPr lvl="1"/>
            <a:r>
              <a:rPr lang="en-US" dirty="0"/>
              <a:t>Clinical practice guidelines / detailed clinical models</a:t>
            </a:r>
          </a:p>
          <a:p>
            <a:pPr lvl="1"/>
            <a:r>
              <a:rPr lang="en-US" dirty="0"/>
              <a:t>Document system capabilities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CE98654-3437-4DB7-B07F-AB42A98E4E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FCE703A-CAB7-4B83-A4B7-D166D38FC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3715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37853"/>
            <a:ext cx="4486275" cy="328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 resource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BDEBC00-4F3D-4646-8D4C-90A34E4314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A9C083EA-F6B2-4EB9-8C48-85A6C77367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63106" y="1538785"/>
            <a:ext cx="293789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Demand that the identifier uses your national patient identifier</a:t>
            </a:r>
          </a:p>
          <a:p>
            <a:endParaRPr lang="en-US" sz="1400" dirty="0"/>
          </a:p>
          <a:p>
            <a:r>
              <a:rPr lang="en-US" sz="1400" dirty="0"/>
              <a:t>Limit names to just 1 (instead of 0..*)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Limit </a:t>
            </a:r>
            <a:r>
              <a:rPr lang="en-US" sz="1400" dirty="0" err="1"/>
              <a:t>maritalStatus</a:t>
            </a:r>
            <a:r>
              <a:rPr lang="en-US" sz="1400" dirty="0"/>
              <a:t> to another set of codes that extends the one from HL7 international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Add an extension to support “</a:t>
            </a:r>
            <a:r>
              <a:rPr lang="en-US" sz="1400" dirty="0" err="1"/>
              <a:t>RaceCode</a:t>
            </a:r>
            <a:r>
              <a:rPr lang="en-US" sz="1400" dirty="0"/>
              <a:t>”</a:t>
            </a:r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 bwMode="auto">
          <a:xfrm flipH="1">
            <a:off x="2195736" y="1923678"/>
            <a:ext cx="286737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 bwMode="auto">
          <a:xfrm flipH="1">
            <a:off x="2249742" y="2355726"/>
            <a:ext cx="2813364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 bwMode="auto">
          <a:xfrm flipH="1">
            <a:off x="3869922" y="3489852"/>
            <a:ext cx="1193184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 rot="10800000" flipV="1">
            <a:off x="953598" y="4516523"/>
            <a:ext cx="4536504" cy="215467"/>
          </a:xfrm>
          <a:prstGeom prst="bentConnector3">
            <a:avLst>
              <a:gd name="adj1" fmla="val 250"/>
            </a:avLst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572250" y="4343400"/>
            <a:ext cx="20955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00"/>
                </a:solidFill>
              </a:rPr>
              <a:t>Note: hardly any mandatory elements in the core spec!</a:t>
            </a:r>
            <a:endParaRPr lang="nl-NL" sz="12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172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C66973-62A4-4A61-9FB0-F99266F23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of 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D5D5F9-3656-4F29-A4DB-A118800424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Based on FHIR R4</a:t>
            </a:r>
          </a:p>
          <a:p>
            <a:r>
              <a:rPr lang="en-US" dirty="0" smtClean="0"/>
              <a:t>Need </a:t>
            </a:r>
            <a:r>
              <a:rPr lang="en-US" dirty="0"/>
              <a:t>for profiles</a:t>
            </a:r>
          </a:p>
          <a:p>
            <a:r>
              <a:rPr lang="en-US" dirty="0"/>
              <a:t>Profiling Overview</a:t>
            </a:r>
          </a:p>
          <a:p>
            <a:r>
              <a:rPr lang="en-US" dirty="0"/>
              <a:t>Profiling Terminology</a:t>
            </a:r>
          </a:p>
          <a:p>
            <a:r>
              <a:rPr lang="en-US" dirty="0"/>
              <a:t>Profiling Structures</a:t>
            </a:r>
          </a:p>
          <a:p>
            <a:r>
              <a:rPr lang="en-US" dirty="0"/>
              <a:t>Extensions</a:t>
            </a:r>
          </a:p>
          <a:p>
            <a:r>
              <a:rPr lang="en-US" sz="2400" dirty="0"/>
              <a:t>Formal Constraints</a:t>
            </a:r>
            <a:endParaRPr lang="en-US" dirty="0"/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9E2BA32D-C91B-4BF2-95A7-F5BC17ADA9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993F8A-6D10-4D14-A17D-BBD690175E0D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029200" y="1371600"/>
            <a:ext cx="4114800" cy="2855913"/>
          </a:xfrm>
        </p:spPr>
        <p:txBody>
          <a:bodyPr/>
          <a:lstStyle/>
          <a:p>
            <a:r>
              <a:rPr lang="en-US" sz="2400" dirty="0"/>
              <a:t>Logical Models</a:t>
            </a:r>
          </a:p>
          <a:p>
            <a:r>
              <a:rPr lang="en-US" sz="2400" dirty="0"/>
              <a:t>Implementation Guides</a:t>
            </a:r>
          </a:p>
          <a:p>
            <a:r>
              <a:rPr lang="en-US" sz="2400" dirty="0"/>
              <a:t>Other Conformance Resources</a:t>
            </a:r>
          </a:p>
          <a:p>
            <a:r>
              <a:rPr lang="en-US" sz="2400" dirty="0"/>
              <a:t>Registries</a:t>
            </a:r>
          </a:p>
          <a:p>
            <a:r>
              <a:rPr lang="en-US" sz="2400" dirty="0"/>
              <a:t>FSH</a:t>
            </a:r>
          </a:p>
          <a:p>
            <a:endParaRPr lang="en-US" sz="24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0B322990-54AA-4815-BEC1-45B4B7ECC3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69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Server &amp; client may publish and check their conformance to a profile</a:t>
            </a:r>
          </a:p>
          <a:p>
            <a:r>
              <a:rPr lang="en-US" dirty="0"/>
              <a:t>Validating instances, messages</a:t>
            </a:r>
          </a:p>
          <a:p>
            <a:r>
              <a:rPr lang="en-US" dirty="0"/>
              <a:t>Implement "FHIR spec-like" website from Profiles as part of an Implementation Guide</a:t>
            </a:r>
          </a:p>
          <a:p>
            <a:r>
              <a:rPr lang="en-US" dirty="0"/>
              <a:t>Code generation</a:t>
            </a:r>
          </a:p>
          <a:p>
            <a:r>
              <a:rPr lang="en-US" dirty="0"/>
              <a:t>Dynamic UI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B2DBD45-915E-4F0E-B613-D5C0E4F827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5AFF7F5-BF18-480D-8094-0D1E86885F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786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look at US Core Profiles</a:t>
            </a:r>
          </a:p>
          <a:p>
            <a:endParaRPr lang="en-US" dirty="0">
              <a:hlinkClick r:id="" action="ppaction://noaction"/>
            </a:endParaRPr>
          </a:p>
          <a:p>
            <a:r>
              <a:rPr lang="en-US" dirty="0">
                <a:hlinkClick r:id="" action="ppaction://noaction"/>
              </a:rPr>
              <a:t>http://hl7.org/fhir/</a:t>
            </a:r>
            <a:endParaRPr lang="en-US" dirty="0"/>
          </a:p>
          <a:p>
            <a:pPr lvl="1"/>
            <a:r>
              <a:rPr lang="en-US" dirty="0"/>
              <a:t>Implementation Guides</a:t>
            </a:r>
          </a:p>
          <a:p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r>
              <a:rPr lang="en-US" dirty="0"/>
              <a:t>Simplifier</a:t>
            </a:r>
          </a:p>
          <a:p>
            <a:pPr lvl="1"/>
            <a:r>
              <a:rPr lang="en-US" dirty="0">
                <a:hlinkClick r:id="rId4"/>
              </a:rPr>
              <a:t>https://simplifier.net/ui/ig/SIG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4A8667B-EF87-4EA9-87C9-3043F38312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5A848CA-A021-4D1A-A554-7B4D305A83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236" y="1491630"/>
            <a:ext cx="2599263" cy="1308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909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Referring to a profile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4AB01C2-F1B9-4E1A-9853-090ED37B22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xmlns="" id="{8D976313-E9D6-4403-9ABE-CD7B5D6D2F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52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373518" y="1383619"/>
            <a:ext cx="1208211" cy="867196"/>
            <a:chOff x="3419872" y="1474478"/>
            <a:chExt cx="1610948" cy="1156261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9872" y="1474478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s://dexnovaconsulting.com/images/internet_real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293" y="1618212"/>
              <a:ext cx="1012527" cy="1012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8"/>
          <p:cNvSpPr/>
          <p:nvPr/>
        </p:nvSpPr>
        <p:spPr bwMode="auto">
          <a:xfrm>
            <a:off x="1439652" y="1417446"/>
            <a:ext cx="2214246" cy="2700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Observation</a:t>
            </a:r>
          </a:p>
          <a:p>
            <a:r>
              <a:rPr lang="en-US" dirty="0"/>
              <a:t>Cholesterol</a:t>
            </a:r>
          </a:p>
          <a:p>
            <a:endParaRPr lang="en-US" dirty="0">
              <a:latin typeface="Arial" charset="0"/>
            </a:endParaRPr>
          </a:p>
          <a:p>
            <a:r>
              <a:rPr lang="en-US" dirty="0"/>
              <a:t>6.3 </a:t>
            </a:r>
            <a:r>
              <a:rPr lang="en-US" dirty="0" err="1"/>
              <a:t>mmol</a:t>
            </a:r>
            <a:r>
              <a:rPr lang="en-US" dirty="0"/>
              <a:t>/L</a:t>
            </a:r>
          </a:p>
          <a:p>
            <a:r>
              <a:rPr lang="en-US" dirty="0">
                <a:latin typeface="Arial" charset="0"/>
              </a:rPr>
              <a:t>High</a:t>
            </a:r>
          </a:p>
          <a:p>
            <a:r>
              <a:rPr lang="en-US" dirty="0">
                <a:latin typeface="Arial" charset="0"/>
              </a:rPr>
              <a:t>(recommended 4.5)</a:t>
            </a:r>
          </a:p>
          <a:p>
            <a:endParaRPr lang="nl-NL" b="1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5317695" y="2787774"/>
            <a:ext cx="2152115" cy="14041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" name="Rectangle 11"/>
          <p:cNvSpPr/>
          <p:nvPr/>
        </p:nvSpPr>
        <p:spPr bwMode="auto">
          <a:xfrm>
            <a:off x="5471587" y="2949793"/>
            <a:ext cx="1836205" cy="4117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750" dirty="0"/>
              <a:t>Metadata</a:t>
            </a:r>
            <a:r>
              <a:rPr lang="en-US" sz="750" b="1" dirty="0"/>
              <a:t> “Lipid Profile” v1.0.0  </a:t>
            </a:r>
            <a:r>
              <a:rPr lang="en-US" sz="750" b="1" i="1" dirty="0"/>
              <a:t>Draft</a:t>
            </a:r>
            <a:endParaRPr lang="en-US" sz="75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750" b="1" dirty="0"/>
              <a:t>urn:acme.org:lipid-profile:v1</a:t>
            </a:r>
          </a:p>
          <a:p>
            <a:r>
              <a:rPr lang="en-US" sz="750" b="1" dirty="0"/>
              <a:t>Author: e.kramer@furore.com</a:t>
            </a:r>
          </a:p>
          <a:p>
            <a:endParaRPr lang="en-US" sz="750" b="1" dirty="0"/>
          </a:p>
        </p:txBody>
      </p:sp>
      <p:sp>
        <p:nvSpPr>
          <p:cNvPr id="13" name="Rectangle 12"/>
          <p:cNvSpPr/>
          <p:nvPr/>
        </p:nvSpPr>
        <p:spPr bwMode="auto">
          <a:xfrm>
            <a:off x="5579599" y="3455530"/>
            <a:ext cx="1350150" cy="6210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Arial" charset="0"/>
              </a:rPr>
              <a:t>Structure</a:t>
            </a:r>
            <a:r>
              <a:rPr lang="en-US" b="1" dirty="0" smtClean="0">
                <a:latin typeface="Arial" charset="0"/>
              </a:rPr>
              <a:t> </a:t>
            </a:r>
            <a:r>
              <a:rPr lang="en-US" sz="1600" b="1" dirty="0" smtClean="0">
                <a:latin typeface="Arial" charset="0"/>
              </a:rPr>
              <a:t>‘cholesterol’</a:t>
            </a:r>
          </a:p>
          <a:p>
            <a:endParaRPr lang="nl-NL" dirty="0"/>
          </a:p>
        </p:txBody>
      </p:sp>
      <p:cxnSp>
        <p:nvCxnSpPr>
          <p:cNvPr id="14" name="Elbow Connector 13"/>
          <p:cNvCxnSpPr/>
          <p:nvPr/>
        </p:nvCxnSpPr>
        <p:spPr bwMode="auto">
          <a:xfrm rot="5400000" flipH="1" flipV="1">
            <a:off x="3603597" y="2259990"/>
            <a:ext cx="2212696" cy="1327149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2"/>
          </p:cNvCxnSpPr>
          <p:nvPr/>
        </p:nvCxnSpPr>
        <p:spPr bwMode="auto">
          <a:xfrm>
            <a:off x="5828836" y="2250815"/>
            <a:ext cx="0" cy="53696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063186" y="1412169"/>
            <a:ext cx="1111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http://acme.org/</a:t>
            </a:r>
            <a:endParaRPr lang="nl-NL" sz="105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0" y="2448930"/>
            <a:ext cx="313234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http://acme.org/StructureDefinition/</a:t>
            </a:r>
            <a:r>
              <a:rPr lang="en-US" sz="1050" dirty="0">
                <a:solidFill>
                  <a:srgbClr val="FF0000"/>
                </a:solidFill>
              </a:rPr>
              <a:t>LDLCholesterol</a:t>
            </a:r>
            <a:endParaRPr lang="nl-NL" sz="1050" dirty="0">
              <a:solidFill>
                <a:srgbClr val="FF0000"/>
              </a:solidFill>
            </a:endParaRPr>
          </a:p>
        </p:txBody>
      </p:sp>
      <p:sp>
        <p:nvSpPr>
          <p:cNvPr id="10" name="Flowchart: Card 9"/>
          <p:cNvSpPr/>
          <p:nvPr/>
        </p:nvSpPr>
        <p:spPr bwMode="auto">
          <a:xfrm rot="1299620">
            <a:off x="1522921" y="3558398"/>
            <a:ext cx="3899686" cy="526493"/>
          </a:xfrm>
          <a:prstGeom prst="flowChartPunchedCar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200" dirty="0">
                <a:cs typeface="Arial" panose="020B0604020202020204" pitchFamily="34" charset="0"/>
              </a:rPr>
              <a:t>I’m conforming to (meta.profile=)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200" b="1" dirty="0">
                <a:cs typeface="Arial" panose="020B0604020202020204" pitchFamily="34" charset="0"/>
              </a:rPr>
              <a:t>http://acme.org/StructureDefinition/</a:t>
            </a:r>
            <a:r>
              <a:rPr lang="nl-NL" sz="1200" b="1" dirty="0">
                <a:solidFill>
                  <a:srgbClr val="FF0000"/>
                </a:solidFill>
                <a:cs typeface="Arial" panose="020B0604020202020204" pitchFamily="34" charset="0"/>
              </a:rPr>
              <a:t>LDLCholesterol</a:t>
            </a:r>
            <a:endParaRPr lang="nl-NL" sz="1500" b="1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45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/>
      <p:bldP spid="5" grpId="0"/>
      <p:bldP spid="1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StructureDefinition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7130178-2245-4C7E-A6CC-8FB380A938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CC7C6E00-B9CC-45D2-B107-7DF823AD8A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53</a:t>
            </a:fld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761661"/>
            <a:ext cx="4107656" cy="2878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869849" y="2301720"/>
            <a:ext cx="3816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Core</a:t>
            </a:r>
            <a:r>
              <a:rPr lang="nl-NL" sz="1500" dirty="0"/>
              <a:t> resources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Core</a:t>
            </a:r>
            <a:r>
              <a:rPr lang="nl-NL" sz="1500" dirty="0"/>
              <a:t> datatypes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/>
              <a:t>Constraints on resources &amp; datatypes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nl-NL" sz="1500" dirty="0"/>
              <a:t>i.e. “profiles”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nl-NL" sz="1500" dirty="0" err="1"/>
              <a:t>Extensions</a:t>
            </a:r>
            <a:endParaRPr lang="nl-NL" sz="15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Logical Models</a:t>
            </a:r>
            <a:endParaRPr lang="nl-NL" sz="1500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1285599"/>
            <a:ext cx="269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 err="1"/>
              <a:t>Defines</a:t>
            </a:r>
            <a:r>
              <a:rPr lang="nl-NL" b="1" dirty="0"/>
              <a:t> </a:t>
            </a:r>
            <a:r>
              <a:rPr lang="nl-NL" b="1" dirty="0" err="1"/>
              <a:t>datastructures</a:t>
            </a:r>
            <a:endParaRPr lang="nl-NL" sz="15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B65A3FE4-7529-4C94-89D3-4D931F220645}"/>
              </a:ext>
            </a:extLst>
          </p:cNvPr>
          <p:cNvSpPr/>
          <p:nvPr/>
        </p:nvSpPr>
        <p:spPr bwMode="auto">
          <a:xfrm>
            <a:off x="3275856" y="3057804"/>
            <a:ext cx="1296144" cy="1134126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CA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214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A1EEC016-1ADC-4A39-8195-D767650B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48B235B8-0CFD-41A2-BD49-4D5BF5B3DE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FC40DB9-2A07-4CE9-B15D-5B18A0B653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54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FAE898B6-3B3B-4C00-BAFF-A1DAD6F0523A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417092" y="1735138"/>
            <a:ext cx="3243263" cy="258762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xmlns="" id="{E3FCC603-54B8-4481-9B25-D46247A8483E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4250997" y="1371600"/>
            <a:ext cx="394652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200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7DDECC-ACC9-4C84-9247-5D1565CA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2BA0FF-A555-463E-BBF3-C84CD9264F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Differential</a:t>
            </a:r>
          </a:p>
          <a:p>
            <a:pPr lvl="1"/>
            <a:r>
              <a:rPr lang="en-CA" dirty="0"/>
              <a:t>What’s changed from the base resource?</a:t>
            </a:r>
          </a:p>
          <a:p>
            <a:pPr lvl="2"/>
            <a:r>
              <a:rPr lang="en-CA" dirty="0"/>
              <a:t>Added elements</a:t>
            </a:r>
          </a:p>
          <a:p>
            <a:pPr lvl="2"/>
            <a:r>
              <a:rPr lang="en-CA" dirty="0"/>
              <a:t>Constrained elements</a:t>
            </a:r>
          </a:p>
          <a:p>
            <a:pPr lvl="2"/>
            <a:r>
              <a:rPr lang="en-CA" dirty="0"/>
              <a:t>Only lists what’s different</a:t>
            </a:r>
          </a:p>
          <a:p>
            <a:r>
              <a:rPr lang="en-CA" dirty="0"/>
              <a:t>Snapshot</a:t>
            </a:r>
          </a:p>
          <a:p>
            <a:pPr lvl="1"/>
            <a:r>
              <a:rPr lang="en-CA" dirty="0"/>
              <a:t>What happens when you apply those differences to the snapshot of the parent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9F88AF9-C740-4046-975C-BD5B6675C5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0CF3CFB-0D78-4753-879E-1E4A920171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0630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00CD33-63BA-4445-8E52-3650CFBA9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ElementDefinition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35946D-00BB-4B89-BB22-4BBBC0AE5F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68253" y="1357310"/>
            <a:ext cx="4174992" cy="3098780"/>
          </a:xfrm>
        </p:spPr>
        <p:txBody>
          <a:bodyPr/>
          <a:lstStyle/>
          <a:p>
            <a:r>
              <a:rPr lang="en-CA" dirty="0"/>
              <a:t>Describes every node in a data type, resource or logical model</a:t>
            </a:r>
          </a:p>
          <a:p>
            <a:r>
              <a:rPr lang="en-CA" dirty="0"/>
              <a:t>Name, data type, cardinality, binding, definition, constraints, mappings,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8BDC529-9C00-4642-9303-6CC7081F19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4A559BF2-61D6-4A3D-8CC3-2C928C3B50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5951FEF-7D07-4098-B2C3-AFDE0BBAC5E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0622" y="1252893"/>
            <a:ext cx="3887343" cy="361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987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Must support?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00" dirty="0"/>
              <a:t>Distinct from cardinality (what must be in instance)</a:t>
            </a:r>
          </a:p>
          <a:p>
            <a:r>
              <a:rPr lang="en-US" sz="2200" dirty="0"/>
              <a:t>Authors: SHALL be </a:t>
            </a:r>
            <a:r>
              <a:rPr lang="en-US" sz="2200" b="1" dirty="0"/>
              <a:t>capable</a:t>
            </a:r>
            <a:r>
              <a:rPr lang="en-US" sz="2200" dirty="0"/>
              <a:t> of providing a value for the element</a:t>
            </a:r>
          </a:p>
          <a:p>
            <a:r>
              <a:rPr lang="en-US" sz="2200" dirty="0"/>
              <a:t>Consumers: SHALL be </a:t>
            </a:r>
            <a:r>
              <a:rPr lang="en-US" sz="2200" b="1" dirty="0"/>
              <a:t>capable</a:t>
            </a:r>
            <a:r>
              <a:rPr lang="en-US" sz="2200" dirty="0"/>
              <a:t> of extracting and doing </a:t>
            </a:r>
            <a:r>
              <a:rPr lang="en-US" sz="2200" u="sng" dirty="0"/>
              <a:t>something useful</a:t>
            </a:r>
            <a:r>
              <a:rPr lang="en-US" sz="2200" dirty="0"/>
              <a:t> with the </a:t>
            </a:r>
            <a:r>
              <a:rPr lang="en-US" sz="2200" dirty="0" smtClean="0"/>
              <a:t>element</a:t>
            </a:r>
            <a:endParaRPr lang="en-US" sz="2200" dirty="0"/>
          </a:p>
          <a:p>
            <a:r>
              <a:rPr lang="en-US" sz="2200" dirty="0"/>
              <a:t>"Something useful" is context dependent. The </a:t>
            </a:r>
            <a:r>
              <a:rPr lang="en-US" sz="2200" u="sng" dirty="0"/>
              <a:t>profile or implementation guide</a:t>
            </a:r>
            <a:r>
              <a:rPr lang="en-US" sz="2200" dirty="0"/>
              <a:t> SHALL describe what it means for applications to “support” the </a:t>
            </a:r>
            <a:r>
              <a:rPr lang="en-US" sz="2200" dirty="0" smtClean="0"/>
              <a:t>element</a:t>
            </a:r>
          </a:p>
          <a:p>
            <a:r>
              <a:rPr lang="en-US" sz="2200" dirty="0" smtClean="0">
                <a:solidFill>
                  <a:schemeClr val="accent6">
                    <a:lumMod val="75000"/>
                  </a:schemeClr>
                </a:solidFill>
              </a:rPr>
              <a:t>[FUTURE] R5 “</a:t>
            </a:r>
            <a:r>
              <a:rPr lang="en-US" sz="2200" dirty="0" smtClean="0">
                <a:solidFill>
                  <a:schemeClr val="accent6">
                    <a:lumMod val="75000"/>
                  </a:schemeClr>
                </a:solidFill>
                <a:hlinkClick r:id="rId3"/>
              </a:rPr>
              <a:t>obligation</a:t>
            </a:r>
            <a:r>
              <a:rPr lang="en-US" sz="2200" dirty="0" smtClean="0">
                <a:solidFill>
                  <a:schemeClr val="accent6">
                    <a:lumMod val="75000"/>
                  </a:schemeClr>
                </a:solidFill>
              </a:rPr>
              <a:t>”</a:t>
            </a:r>
            <a:endParaRPr lang="nl-NL" sz="2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D295BD-078F-437A-8353-BD119A8510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6510CE9-959B-4A86-9573-EA134BF527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008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Contextualize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Override the base spec’s descriptions by adding context specific narrative:</a:t>
            </a:r>
          </a:p>
          <a:p>
            <a:pPr lvl="1"/>
            <a:r>
              <a:rPr lang="en-US"/>
              <a:t>short : string 1..1</a:t>
            </a:r>
          </a:p>
          <a:p>
            <a:pPr lvl="1"/>
            <a:r>
              <a:rPr lang="en-US"/>
              <a:t>formal : string 1..1</a:t>
            </a:r>
          </a:p>
          <a:p>
            <a:pPr lvl="1"/>
            <a:r>
              <a:rPr lang="en-US"/>
              <a:t>comments : string 0..1</a:t>
            </a:r>
          </a:p>
          <a:p>
            <a:pPr lvl="1"/>
            <a:r>
              <a:rPr lang="en-US"/>
              <a:t>requirements : string 0..1</a:t>
            </a:r>
          </a:p>
          <a:p>
            <a:pPr lvl="1"/>
            <a:r>
              <a:rPr lang="en-US"/>
              <a:t>synonym : string 0..*</a:t>
            </a:r>
          </a:p>
          <a:p>
            <a:pPr lvl="1"/>
            <a:r>
              <a:rPr lang="en-US"/>
              <a:t>example[x] : 0..1 (example value!)</a:t>
            </a:r>
          </a:p>
          <a:p>
            <a:pPr lvl="1"/>
            <a:r>
              <a:rPr lang="en-US"/>
              <a:t>mappings : 0..* (more specific mappings)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DEA9CA1-212F-4898-AAB2-6C24E31C58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62B6C61-5593-4877-AD55-8903019DD9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3596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24192" y="3148349"/>
            <a:ext cx="8228883" cy="782328"/>
          </a:xfrm>
        </p:spPr>
        <p:txBody>
          <a:bodyPr/>
          <a:lstStyle/>
          <a:p>
            <a:r>
              <a:rPr lang="en-US" dirty="0"/>
              <a:t>Slicing = constraining a repeating element</a:t>
            </a:r>
          </a:p>
          <a:p>
            <a:r>
              <a:rPr lang="en-US" dirty="0"/>
              <a:t>Base Composition has 0..* “Sections”</a:t>
            </a:r>
          </a:p>
          <a:p>
            <a:r>
              <a:rPr lang="en-US" dirty="0"/>
              <a:t>Section has 0..1 element with content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5F2BECE-95F1-4D36-9957-235F55EBCC7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199B5241-46A4-4653-8A6F-7A221EB8A7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1547664" y="1923678"/>
            <a:ext cx="2160240" cy="11341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b="1" dirty="0"/>
              <a:t>Composition</a:t>
            </a:r>
          </a:p>
          <a:p>
            <a:r>
              <a:rPr lang="en-US" sz="1400" dirty="0">
                <a:latin typeface="Arial" charset="0"/>
              </a:rPr>
              <a:t>type: </a:t>
            </a:r>
            <a:r>
              <a:rPr lang="en-US" sz="1400" dirty="0" err="1">
                <a:latin typeface="Arial" charset="0"/>
              </a:rPr>
              <a:t>CodeableConcept</a:t>
            </a:r>
            <a:endParaRPr lang="en-US" sz="1400" dirty="0"/>
          </a:p>
          <a:p>
            <a:endParaRPr lang="en-US" sz="1400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572000" y="1923678"/>
            <a:ext cx="2584174" cy="9181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b="1" dirty="0"/>
              <a:t>Section</a:t>
            </a:r>
          </a:p>
          <a:p>
            <a:endParaRPr lang="en-US" sz="1400" b="1" dirty="0">
              <a:latin typeface="Arial" charset="0"/>
            </a:endParaRPr>
          </a:p>
          <a:p>
            <a:r>
              <a:rPr lang="en-US" sz="1400" dirty="0"/>
              <a:t>code: </a:t>
            </a:r>
            <a:r>
              <a:rPr lang="en-US" sz="1400" dirty="0" err="1"/>
              <a:t>CodeableConcept</a:t>
            </a:r>
            <a:endParaRPr lang="en-US" sz="1400" dirty="0"/>
          </a:p>
          <a:p>
            <a:r>
              <a:rPr lang="en-US" sz="1400" dirty="0">
                <a:latin typeface="Arial" charset="0"/>
              </a:rPr>
              <a:t>content: Resource(Any) 0..1</a:t>
            </a:r>
            <a:endParaRPr lang="en-US" sz="1400" dirty="0"/>
          </a:p>
          <a:p>
            <a:endParaRPr lang="en-US" sz="1400" b="1" dirty="0">
              <a:latin typeface="Arial" charset="0"/>
            </a:endParaRPr>
          </a:p>
        </p:txBody>
      </p:sp>
      <p:cxnSp>
        <p:nvCxnSpPr>
          <p:cNvPr id="8" name="Straight Arrow Connector 7"/>
          <p:cNvCxnSpPr>
            <a:stCxn id="6" idx="3"/>
          </p:cNvCxnSpPr>
          <p:nvPr/>
        </p:nvCxnSpPr>
        <p:spPr bwMode="auto">
          <a:xfrm>
            <a:off x="3707904" y="2490741"/>
            <a:ext cx="864096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085947" y="2193708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0..*</a:t>
            </a:r>
            <a:endParaRPr lang="nl-NL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547664" y="1437624"/>
            <a:ext cx="5184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Schematic view of Composition (aka a Document header)</a:t>
            </a: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432417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Profiling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81DDC3C-8B60-41F9-8EA6-C27AFF03C8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C631E4EE-8EDE-40B8-A716-F982C83FC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0540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 into a CCD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3786884"/>
            <a:ext cx="8228883" cy="66920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“Slice” the repeating sections into a fixed set of profiled sections.</a:t>
            </a:r>
          </a:p>
          <a:p>
            <a:r>
              <a:rPr lang="en-US" dirty="0"/>
              <a:t>“code” is fixed and is called the discriminator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9ACFB48-C697-4586-BE9A-07498297E1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071EEF1-82F8-4899-AA76-F67F19BCCA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60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D12B32FD-3B38-42D3-BB15-8F33428B4402}"/>
              </a:ext>
            </a:extLst>
          </p:cNvPr>
          <p:cNvGrpSpPr/>
          <p:nvPr/>
        </p:nvGrpSpPr>
        <p:grpSpPr>
          <a:xfrm>
            <a:off x="1709682" y="1275063"/>
            <a:ext cx="5778642" cy="2295255"/>
            <a:chOff x="1709682" y="1491630"/>
            <a:chExt cx="5778642" cy="2295255"/>
          </a:xfrm>
        </p:grpSpPr>
        <p:sp>
          <p:nvSpPr>
            <p:cNvPr id="6" name="Rectangle 5"/>
            <p:cNvSpPr/>
            <p:nvPr/>
          </p:nvSpPr>
          <p:spPr bwMode="auto">
            <a:xfrm>
              <a:off x="1709682" y="1491630"/>
              <a:ext cx="1728192" cy="113412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Composition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type = “34133-9” “Summarization of 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episode note”</a:t>
              </a:r>
              <a:endParaRPr lang="en-US" sz="1400" dirty="0"/>
            </a:p>
            <a:p>
              <a:endParaRPr lang="en-US" sz="1400" b="1" dirty="0">
                <a:latin typeface="Arial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4193958" y="1491630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 42348-3 (“Advance directives”)</a:t>
              </a:r>
              <a:endParaRPr lang="en-US" sz="1400" dirty="0"/>
            </a:p>
            <a:p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8" name="Straight Arrow Connector 7"/>
            <p:cNvCxnSpPr>
              <a:endCxn id="7" idx="1"/>
            </p:cNvCxnSpPr>
            <p:nvPr/>
          </p:nvCxnSpPr>
          <p:spPr bwMode="auto">
            <a:xfrm flipV="1">
              <a:off x="3437874" y="1775161"/>
              <a:ext cx="756084" cy="283532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 bwMode="auto">
            <a:xfrm>
              <a:off x="4193958" y="2166705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=11450-4 (“Problem list”)</a:t>
              </a:r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 bwMode="auto">
            <a:xfrm>
              <a:off x="3437874" y="2058693"/>
              <a:ext cx="756084" cy="391544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 bwMode="auto">
            <a:xfrm>
              <a:off x="4193958" y="3219822"/>
              <a:ext cx="3294366" cy="5670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400" b="1" dirty="0"/>
                <a:t>Section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latin typeface="Arial" charset="0"/>
                </a:rPr>
                <a:t>code = </a:t>
              </a:r>
              <a:r>
                <a:rPr lang="nl-NL" sz="1400" dirty="0"/>
                <a:t>18776-5 (“Treatment plan”)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latin typeface="Arial" charset="0"/>
              </a:endParaRPr>
            </a:p>
          </p:txBody>
        </p:sp>
        <p:cxnSp>
          <p:nvCxnSpPr>
            <p:cNvPr id="19" name="Straight Arrow Connector 18"/>
            <p:cNvCxnSpPr>
              <a:stCxn id="6" idx="3"/>
              <a:endCxn id="18" idx="1"/>
            </p:cNvCxnSpPr>
            <p:nvPr/>
          </p:nvCxnSpPr>
          <p:spPr bwMode="auto">
            <a:xfrm>
              <a:off x="3437874" y="2058693"/>
              <a:ext cx="756084" cy="1444661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690448" y="2787774"/>
              <a:ext cx="600164" cy="43858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700" b="1" dirty="0"/>
                <a:t>…</a:t>
              </a:r>
              <a:endParaRPr lang="nl-NL" sz="27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5082557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Aggregation: for each ResourceReference choose 1..3: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9F59FD5-5AD4-464C-B922-AB42D05847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FE6E0068-D646-46D1-ABC2-400780B4BA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61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953032"/>
              </p:ext>
            </p:extLst>
          </p:nvPr>
        </p:nvGraphicFramePr>
        <p:xfrm>
          <a:off x="1979712" y="1884085"/>
          <a:ext cx="5184576" cy="1878328"/>
        </p:xfrm>
        <a:graphic>
          <a:graphicData uri="http://schemas.openxmlformats.org/drawingml/2006/table">
            <a:tbl>
              <a:tblPr/>
              <a:tblGrid>
                <a:gridCol w="25922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48603">
                <a:tc>
                  <a:txBody>
                    <a:bodyPr/>
                    <a:lstStyle/>
                    <a:p>
                      <a:pPr fontAlgn="t"/>
                      <a:r>
                        <a:rPr lang="nl-NL" sz="1400" b="1" dirty="0">
                          <a:effectLst/>
                          <a:latin typeface="verdana"/>
                        </a:rPr>
                        <a:t>Code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nl-NL" sz="1400" b="1" dirty="0">
                          <a:effectLst/>
                          <a:latin typeface="verdana"/>
                        </a:rPr>
                        <a:t>Definition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 dirty="0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c</a:t>
                      </a:r>
                      <a:r>
                        <a:rPr lang="nl-NL" sz="1400" b="0" u="none" strike="noStrike" dirty="0" smtClean="0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ontained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/>
                        </a:rPr>
                        <a:t>Reference to a contained resource.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referenced</a:t>
                      </a:r>
                      <a:endParaRPr lang="nl-NL" sz="1400" b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/>
                        </a:rPr>
                        <a:t>Reference to </a:t>
                      </a:r>
                      <a:r>
                        <a:rPr lang="en-US" sz="1400" b="0" dirty="0">
                          <a:effectLst/>
                          <a:latin typeface="verdana"/>
                        </a:rPr>
                        <a:t>a resource that has to be resolved externally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54343">
                <a:tc>
                  <a:txBody>
                    <a:bodyPr/>
                    <a:lstStyle/>
                    <a:p>
                      <a:pPr fontAlgn="t"/>
                      <a:r>
                        <a:rPr lang="nl-NL" sz="1400" b="0" u="none" strike="noStrike" dirty="0" smtClean="0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bundled</a:t>
                      </a:r>
                      <a:endParaRPr lang="nl-NL" sz="1400" b="0" dirty="0">
                        <a:effectLst/>
                        <a:latin typeface="verdana"/>
                      </a:endParaRP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/>
                        </a:rPr>
                        <a:t>Reference points to will be found in the same bundle</a:t>
                      </a:r>
                    </a:p>
                  </a:txBody>
                  <a:tcPr marL="21431" marR="21431" marT="21431" marB="2143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234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95CD21-98D1-46FC-A46A-1C25CB87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Profiling “wisely”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66AA1A6-E891-415F-AAE2-2E2AEECE2C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Don’t constrain out elements unless they’re a genuine error</a:t>
            </a:r>
          </a:p>
          <a:p>
            <a:pPr lvl="1"/>
            <a:r>
              <a:rPr lang="en-CA" dirty="0"/>
              <a:t>Patient can only have one name </a:t>
            </a:r>
            <a:r>
              <a:rPr lang="en-CA" dirty="0">
                <a:solidFill>
                  <a:srgbClr val="FF0000"/>
                </a:solidFill>
              </a:rPr>
              <a:t>X</a:t>
            </a:r>
          </a:p>
          <a:p>
            <a:pPr lvl="1"/>
            <a:r>
              <a:rPr lang="en-CA" dirty="0"/>
              <a:t>Patient can’t be deceased </a:t>
            </a:r>
            <a:r>
              <a:rPr lang="en-CA" dirty="0">
                <a:solidFill>
                  <a:srgbClr val="00B050"/>
                </a:solidFill>
              </a:rPr>
              <a:t>✔</a:t>
            </a:r>
          </a:p>
          <a:p>
            <a:r>
              <a:rPr lang="en-CA" dirty="0"/>
              <a:t>If you need to limit repetitions, instead slice and define what you want, possibly with extensions</a:t>
            </a:r>
          </a:p>
          <a:p>
            <a:pPr lvl="1"/>
            <a:r>
              <a:rPr lang="en-CA" dirty="0"/>
              <a:t>Patient must have one name with use code of ‘legal’, jurisdiction of U.S. (extension?), and no end date</a:t>
            </a:r>
          </a:p>
          <a:p>
            <a:pPr lvl="1"/>
            <a:r>
              <a:rPr lang="en-CA" dirty="0"/>
              <a:t>Patient must have one phone number with “lab call-back” extension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D01657E-B657-47A9-95A2-1B2B8E41A9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2050349-7EC3-4CAF-8C37-D394ACE627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523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FHIR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(deprecated) Excel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(build tool)</a:t>
            </a:r>
          </a:p>
          <a:p>
            <a:pPr lvl="1"/>
            <a:r>
              <a:rPr lang="en-US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We’ve moved 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away from this</a:t>
            </a:r>
          </a:p>
          <a:p>
            <a:r>
              <a:rPr lang="en-US" dirty="0"/>
              <a:t>FSH/SUSHI: FHIR Shorthand (now the </a:t>
            </a:r>
            <a:r>
              <a:rPr lang="en-US" dirty="0" smtClean="0"/>
              <a:t>default for IGs)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https://build.fhir.org/ig/HL7/fhir-shorthand</a:t>
            </a:r>
            <a:endParaRPr lang="en-US" dirty="0"/>
          </a:p>
          <a:p>
            <a:r>
              <a:rPr lang="en-US" dirty="0" smtClean="0"/>
              <a:t>Forge</a:t>
            </a:r>
            <a:r>
              <a:rPr lang="en-US" dirty="0"/>
              <a:t>: FHIR-specific profiling tool</a:t>
            </a:r>
          </a:p>
          <a:p>
            <a:pPr lvl="1"/>
            <a:r>
              <a:rPr lang="en-US" dirty="0">
                <a:hlinkClick r:id="rId4"/>
              </a:rPr>
              <a:t>https://simplifier.net/forge</a:t>
            </a:r>
            <a:endParaRPr lang="en-US" dirty="0"/>
          </a:p>
          <a:p>
            <a:r>
              <a:rPr lang="en-US" dirty="0"/>
              <a:t>Lantana </a:t>
            </a:r>
            <a:r>
              <a:rPr lang="en-US" dirty="0" err="1"/>
              <a:t>Trifolia</a:t>
            </a:r>
            <a:r>
              <a:rPr lang="en-US" dirty="0"/>
              <a:t> Workbench</a:t>
            </a:r>
          </a:p>
          <a:p>
            <a:pPr lvl="1"/>
            <a:r>
              <a:rPr lang="en-US" dirty="0">
                <a:hlinkClick r:id="rId5"/>
              </a:rPr>
              <a:t>https://trifolia.lantanagroup.com/</a:t>
            </a:r>
            <a:endParaRPr lang="en-US" dirty="0"/>
          </a:p>
          <a:p>
            <a:r>
              <a:rPr lang="en-US" dirty="0" smtClean="0"/>
              <a:t>By </a:t>
            </a:r>
            <a:r>
              <a:rPr lang="en-US" dirty="0"/>
              <a:t>hand, raw JSON or XML (for the brave/experts)</a:t>
            </a:r>
          </a:p>
          <a:p>
            <a:r>
              <a:rPr lang="en-US" dirty="0"/>
              <a:t>Generate from code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457AEB4-4A8A-47C3-AD4B-A6B7E7F6CD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6775EE6-D4FE-4D44-BFBA-D164578D86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6347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resource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EDA717B-70DB-4C10-9ABC-1EFAED64B2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4CBCBEA-2ED5-48C1-96D2-BFAB52C317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64</a:t>
            </a:fld>
            <a:endParaRPr lang="en-US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36433"/>
            <a:ext cx="3843338" cy="375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465" y="4168210"/>
            <a:ext cx="28575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17139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constraining!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A86779F-291C-4C23-BA5E-35F5BA408B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xmlns="" id="{D5A82426-405F-4F3A-A19D-121130C354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65</a:t>
            </a:fld>
            <a:endParaRPr lang="en-US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1236433"/>
            <a:ext cx="3843338" cy="375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/>
          <p:cNvCxnSpPr/>
          <p:nvPr/>
        </p:nvCxnSpPr>
        <p:spPr bwMode="auto">
          <a:xfrm flipH="1">
            <a:off x="2765208" y="3397790"/>
            <a:ext cx="1358795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Straight Connector 4"/>
          <p:cNvCxnSpPr/>
          <p:nvPr/>
        </p:nvCxnSpPr>
        <p:spPr bwMode="auto">
          <a:xfrm flipH="1">
            <a:off x="1763688" y="3543858"/>
            <a:ext cx="2384909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" name="Group 5"/>
          <p:cNvGrpSpPr/>
          <p:nvPr/>
        </p:nvGrpSpPr>
        <p:grpSpPr>
          <a:xfrm>
            <a:off x="4680012" y="1761660"/>
            <a:ext cx="660758" cy="978867"/>
            <a:chOff x="5580112" y="2420888"/>
            <a:chExt cx="881010" cy="1305156"/>
          </a:xfrm>
        </p:grpSpPr>
        <p:cxnSp>
          <p:nvCxnSpPr>
            <p:cNvPr id="7" name="Straight Connector 6"/>
            <p:cNvCxnSpPr/>
            <p:nvPr/>
          </p:nvCxnSpPr>
          <p:spPr bwMode="auto">
            <a:xfrm flipH="1">
              <a:off x="5751511" y="2420888"/>
              <a:ext cx="620689" cy="130515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7"/>
            <p:cNvCxnSpPr/>
            <p:nvPr/>
          </p:nvCxnSpPr>
          <p:spPr bwMode="auto">
            <a:xfrm>
              <a:off x="5580112" y="2461538"/>
              <a:ext cx="881010" cy="126450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9" name="Straight Connector 8"/>
          <p:cNvCxnSpPr/>
          <p:nvPr/>
        </p:nvCxnSpPr>
        <p:spPr bwMode="auto">
          <a:xfrm flipH="1">
            <a:off x="2881864" y="2609807"/>
            <a:ext cx="826040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/>
          <p:cNvSpPr txBox="1"/>
          <p:nvPr/>
        </p:nvSpPr>
        <p:spPr>
          <a:xfrm>
            <a:off x="2391078" y="4053836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“if no value…”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49117" y="413095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1..1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465" y="4168210"/>
            <a:ext cx="28575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45547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try this in </a:t>
            </a:r>
            <a:r>
              <a:rPr lang="en-US" dirty="0" smtClean="0"/>
              <a:t>Forge</a:t>
            </a:r>
          </a:p>
          <a:p>
            <a:pPr lvl="1"/>
            <a:r>
              <a:rPr lang="en-US" dirty="0"/>
              <a:t>Download from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simplifier.net/downloads/forge</a:t>
            </a:r>
            <a:endParaRPr lang="en-US" dirty="0"/>
          </a:p>
          <a:p>
            <a:pPr lvl="1"/>
            <a:r>
              <a:rPr lang="en-US" dirty="0"/>
              <a:t>Click “New Profile”</a:t>
            </a:r>
          </a:p>
          <a:p>
            <a:pPr lvl="1"/>
            <a:r>
              <a:rPr lang="en-US" dirty="0"/>
              <a:t>Select base resource, e.g. Observation</a:t>
            </a:r>
          </a:p>
          <a:p>
            <a:pPr lvl="1"/>
            <a:r>
              <a:rPr lang="en-US" dirty="0"/>
              <a:t>Edit metadata on tab page “Properties”</a:t>
            </a:r>
          </a:p>
          <a:p>
            <a:pPr lvl="2"/>
            <a:r>
              <a:rPr lang="en-US" dirty="0"/>
              <a:t>Name</a:t>
            </a:r>
          </a:p>
          <a:p>
            <a:pPr lvl="2"/>
            <a:r>
              <a:rPr lang="en-US" dirty="0"/>
              <a:t>URL</a:t>
            </a:r>
          </a:p>
          <a:p>
            <a:pPr lvl="1"/>
            <a:r>
              <a:rPr lang="en-US" dirty="0"/>
              <a:t>Save!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B2D980C-AD6D-47DC-B50D-437B73AA9A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50BE9A3-0B71-47F9-B91B-AC43D2541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139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en-US" sz="2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ACB28382-E764-415C-A96E-FCA531F46B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86C4E8D-2308-4E29-A438-A4EB011E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798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…beyond cardinalities and bindings, there are a lot of other conditions you might want to formulate:</a:t>
            </a:r>
          </a:p>
          <a:p>
            <a:pPr lvl="1"/>
            <a:r>
              <a:rPr lang="en-US" dirty="0"/>
              <a:t>“If a Cholesterol value result is not available, use the comments field” </a:t>
            </a:r>
          </a:p>
          <a:p>
            <a:pPr lvl="1"/>
            <a:r>
              <a:rPr lang="en-US" dirty="0"/>
              <a:t>“A patient’s birthdate must be on or before today’s date”</a:t>
            </a:r>
          </a:p>
          <a:p>
            <a:pPr lvl="1"/>
            <a:endParaRPr lang="en-US" dirty="0"/>
          </a:p>
          <a:p>
            <a:r>
              <a:rPr lang="en-US" dirty="0"/>
              <a:t>These may concern a single element or cover multiple elements.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88605E7-5E85-441D-AE95-01D8956A31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7E99D1F-B689-4677-8546-D86E3F5057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695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Uses free text (human) + </a:t>
            </a:r>
            <a:r>
              <a:rPr lang="en-US" b="1" dirty="0" err="1"/>
              <a:t>FHIRPath</a:t>
            </a:r>
            <a:r>
              <a:rPr lang="en-US" dirty="0"/>
              <a:t> (executable)</a:t>
            </a:r>
          </a:p>
          <a:p>
            <a:r>
              <a:rPr lang="en-US" dirty="0"/>
              <a:t>Constraints should be declared on lowest element in the hierarchy that is common to all nodes referenced by the </a:t>
            </a:r>
            <a:r>
              <a:rPr lang="en-US" dirty="0" smtClean="0"/>
              <a:t>constraint</a:t>
            </a:r>
            <a:endParaRPr lang="en-US" dirty="0"/>
          </a:p>
          <a:p>
            <a:r>
              <a:rPr lang="en-US" dirty="0"/>
              <a:t>Identified by (local) </a:t>
            </a:r>
            <a:r>
              <a:rPr lang="en-US" b="1" dirty="0"/>
              <a:t>‘Key’</a:t>
            </a:r>
            <a:r>
              <a:rPr lang="en-US" dirty="0"/>
              <a:t>, involved elements refer to that id</a:t>
            </a:r>
          </a:p>
          <a:p>
            <a:r>
              <a:rPr lang="en-US" dirty="0"/>
              <a:t>Specify severity (“error”, “warning”, “best practice”)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E51C77A-C2A2-427E-9DA0-11E1D8A830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EC57E84-AAD4-4C2A-A653-96B517D4E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250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E2CF436-26C3-4A16-B0FC-F21C6A82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= magic?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86F6991-4902-479D-AA88-0C8E67B9C1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85322" y="1357310"/>
            <a:ext cx="5357923" cy="3098780"/>
          </a:xfrm>
        </p:spPr>
        <p:txBody>
          <a:bodyPr/>
          <a:lstStyle/>
          <a:p>
            <a:r>
              <a:rPr lang="en-CA" dirty="0"/>
              <a:t>FHIR is a standard for interoperability</a:t>
            </a:r>
          </a:p>
          <a:p>
            <a:pPr lvl="1"/>
            <a:r>
              <a:rPr lang="en-CA" dirty="0"/>
              <a:t>Therefore: </a:t>
            </a:r>
            <a:br>
              <a:rPr lang="en-CA" dirty="0"/>
            </a:br>
            <a:r>
              <a:rPr lang="en-CA" dirty="0"/>
              <a:t>If two systems both comply with FHIR,</a:t>
            </a:r>
            <a:br>
              <a:rPr lang="en-CA" dirty="0"/>
            </a:br>
            <a:r>
              <a:rPr lang="en-CA" dirty="0"/>
              <a:t>they’ll fully interoperate</a:t>
            </a:r>
          </a:p>
          <a:p>
            <a:pPr lvl="1"/>
            <a:endParaRPr lang="en-CA" dirty="0"/>
          </a:p>
          <a:p>
            <a:r>
              <a:rPr lang="en-CA" dirty="0"/>
              <a:t>True or false?</a:t>
            </a:r>
          </a:p>
          <a:p>
            <a:endParaRPr lang="en-CA" dirty="0"/>
          </a:p>
          <a:p>
            <a:r>
              <a:rPr lang="en-CA" dirty="0" smtClean="0"/>
              <a:t>Why not</a:t>
            </a:r>
            <a:r>
              <a:rPr lang="en-CA" dirty="0"/>
              <a:t>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E87747EF-06F4-443B-8721-E55815A542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6178E96-C030-4E39-AA61-1DE9F2B54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200150"/>
            <a:ext cx="2106234" cy="3592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D7BEE9-4814-4077-9C80-4D503D0299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5334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of the constraint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4C977B6-2852-43A3-914E-67AB231C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E04541B4-B6F5-4295-A217-A874131E6D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28447" y="1319647"/>
            <a:ext cx="28083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This constraint is on the elements “</a:t>
            </a:r>
            <a:r>
              <a:rPr lang="en-US" sz="1400" dirty="0" err="1"/>
              <a:t>valueQuantity</a:t>
            </a:r>
            <a:r>
              <a:rPr lang="en-US" sz="1400" dirty="0"/>
              <a:t>” and “comments”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would have to formulate this constraint on the Observation, this is the </a:t>
            </a:r>
            <a:r>
              <a:rPr lang="en-US" sz="1400" i="1" dirty="0"/>
              <a:t>context</a:t>
            </a:r>
            <a:r>
              <a:rPr lang="en-US" sz="1400" dirty="0"/>
              <a:t> of the constraint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assign the constraint a “key” value that’s unique within the Observations’ constraints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/>
              <a:t>We refer from both “value[x]” and “comments” to this “key”. This means: if my value changes -&gt; revalidate the constraint</a:t>
            </a:r>
            <a:endParaRPr lang="nl-NL" sz="1400" dirty="0"/>
          </a:p>
        </p:txBody>
      </p:sp>
      <p:sp>
        <p:nvSpPr>
          <p:cNvPr id="7" name="Rectangle 6"/>
          <p:cNvSpPr/>
          <p:nvPr/>
        </p:nvSpPr>
        <p:spPr>
          <a:xfrm>
            <a:off x="676149" y="1034829"/>
            <a:ext cx="77917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“If a Cholesterol value result is not available, use the comments field” </a:t>
            </a:r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694" y="1511014"/>
            <a:ext cx="2743200" cy="332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ft Arrow 8"/>
          <p:cNvSpPr/>
          <p:nvPr/>
        </p:nvSpPr>
        <p:spPr bwMode="auto">
          <a:xfrm rot="10800000">
            <a:off x="1587442" y="3303910"/>
            <a:ext cx="270030" cy="27003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Left Arrow 9"/>
          <p:cNvSpPr/>
          <p:nvPr/>
        </p:nvSpPr>
        <p:spPr bwMode="auto">
          <a:xfrm rot="10800000">
            <a:off x="1563341" y="4035797"/>
            <a:ext cx="270030" cy="27003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072431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5A0221-8829-48DC-99C2-C7572EC1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</a:t>
            </a:r>
            <a:r>
              <a:rPr lang="en-CA" dirty="0" err="1"/>
              <a:t>FHIRPath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DD3E6D-58C6-4FB5-9341-E844008834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Need to enforce constraints in all syntaxes</a:t>
            </a:r>
          </a:p>
          <a:p>
            <a:pPr lvl="1"/>
            <a:r>
              <a:rPr lang="en-CA" dirty="0"/>
              <a:t>XML, JSON, RDF, more?</a:t>
            </a:r>
          </a:p>
          <a:p>
            <a:r>
              <a:rPr lang="en-CA" dirty="0"/>
              <a:t>XPath 1.0 is too limited, XPath 2.0 isn’t supported in a number of key languages</a:t>
            </a:r>
          </a:p>
          <a:p>
            <a:r>
              <a:rPr lang="en-CA" dirty="0"/>
              <a:t>Wanted a path language that was terminology aware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EF68074-4A0E-4043-982D-E3ACB9F13C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32F58B6-8CCC-483A-809C-4201C8B438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4503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vs. XPath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smtClean="0"/>
              <a:t>FHIRPath</a:t>
            </a:r>
            <a:endParaRPr lang="en-US" dirty="0"/>
          </a:p>
          <a:p>
            <a:pPr lvl="1"/>
            <a:r>
              <a:rPr lang="en-US" dirty="0" err="1"/>
              <a:t>uniqueId.where</a:t>
            </a:r>
            <a:r>
              <a:rPr lang="en-US" dirty="0"/>
              <a:t>(preferred = true).distinct(type)</a:t>
            </a:r>
          </a:p>
          <a:p>
            <a:endParaRPr lang="en-US" dirty="0"/>
          </a:p>
          <a:p>
            <a:r>
              <a:rPr lang="en-US" dirty="0" smtClean="0"/>
              <a:t>XPath</a:t>
            </a:r>
            <a:endParaRPr lang="en-US" dirty="0"/>
          </a:p>
          <a:p>
            <a:pPr lvl="1"/>
            <a:r>
              <a:rPr lang="en-US" dirty="0"/>
              <a:t>not(exists(for $type in distinct-values(</a:t>
            </a:r>
            <a:r>
              <a:rPr lang="en-US" dirty="0" err="1"/>
              <a:t>f:uniqueId</a:t>
            </a:r>
            <a:r>
              <a:rPr lang="en-US" dirty="0"/>
              <a:t>/</a:t>
            </a:r>
            <a:r>
              <a:rPr lang="en-US" dirty="0" err="1"/>
              <a:t>f:type</a:t>
            </a:r>
            <a:r>
              <a:rPr lang="en-US" dirty="0"/>
              <a:t>/@value) return if (count(</a:t>
            </a:r>
            <a:r>
              <a:rPr lang="en-US" dirty="0" err="1"/>
              <a:t>f:uniqueId</a:t>
            </a:r>
            <a:r>
              <a:rPr lang="en-US" dirty="0"/>
              <a:t>[</a:t>
            </a:r>
            <a:r>
              <a:rPr lang="en-US" dirty="0" err="1"/>
              <a:t>f:type</a:t>
            </a:r>
            <a:r>
              <a:rPr lang="en-US" dirty="0"/>
              <a:t>/@value=$type and f:preferred/@value=true()])&amp;gt;1) then $type else ()))</a:t>
            </a:r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B72F493-E0FB-4A30-8BC7-A91227E6AA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08B581C-9EC5-4984-8BF0-902EF09672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1137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Invariants in </a:t>
            </a:r>
            <a:r>
              <a:rPr lang="en-US" dirty="0" err="1"/>
              <a:t>ElementDefinition</a:t>
            </a:r>
            <a:endParaRPr lang="en-US" dirty="0"/>
          </a:p>
          <a:p>
            <a:r>
              <a:rPr lang="en-US" dirty="0"/>
              <a:t>Slicing discriminator</a:t>
            </a:r>
          </a:p>
          <a:p>
            <a:r>
              <a:rPr lang="en-US" dirty="0"/>
              <a:t>Search parameter paths</a:t>
            </a:r>
          </a:p>
          <a:p>
            <a:r>
              <a:rPr lang="en-US" dirty="0"/>
              <a:t>Error message locations in </a:t>
            </a:r>
            <a:r>
              <a:rPr lang="en-US" dirty="0" err="1"/>
              <a:t>OperationOutcome</a:t>
            </a:r>
            <a:endParaRPr lang="en-US" dirty="0"/>
          </a:p>
          <a:p>
            <a:r>
              <a:rPr lang="en-US" dirty="0"/>
              <a:t>URL templates in Smart on FHIR's CDS hooks</a:t>
            </a:r>
          </a:p>
          <a:p>
            <a:r>
              <a:rPr lang="en-US" dirty="0"/>
              <a:t>PATCH</a:t>
            </a:r>
          </a:p>
          <a:p>
            <a:r>
              <a:rPr lang="en-US" dirty="0"/>
              <a:t>Testing scenario payload evaluation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2E07656-5919-4DF5-819E-44E2F3AB21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24EDFF2-A8EE-4F26-AB88-BCEBB6E19B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57274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Syntax &amp;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grammar</a:t>
            </a:r>
            <a:r>
              <a:rPr lang="nl-NL" dirty="0"/>
              <a:t>:</a:t>
            </a:r>
          </a:p>
          <a:p>
            <a:pPr lvl="1"/>
            <a:r>
              <a:rPr lang="nl-NL" dirty="0">
                <a:hlinkClick r:id="rId2"/>
              </a:rPr>
              <a:t>http://hl7.org/fhirpath/</a:t>
            </a:r>
            <a:endParaRPr lang="nl-NL" dirty="0"/>
          </a:p>
          <a:p>
            <a:pPr lvl="1"/>
            <a:r>
              <a:rPr lang="nl-NL" sz="1500" dirty="0">
                <a:hlinkClick r:id="rId3"/>
              </a:rPr>
              <a:t>https://github.com/ewoutkramer/fhirpath/blob/master/fluentpath.md</a:t>
            </a:r>
            <a:endParaRPr lang="nl-NL" sz="1500" dirty="0"/>
          </a:p>
          <a:p>
            <a:r>
              <a:rPr lang="nl-NL" dirty="0"/>
              <a:t>Resembles .NET LINQ / Java query </a:t>
            </a:r>
            <a:r>
              <a:rPr lang="nl-NL" dirty="0" err="1"/>
              <a:t>expressions</a:t>
            </a:r>
            <a:endParaRPr lang="nl-NL" dirty="0"/>
          </a:p>
          <a:p>
            <a:r>
              <a:rPr lang="nl-NL" dirty="0" err="1"/>
              <a:t>Example</a:t>
            </a:r>
            <a:r>
              <a:rPr lang="nl-NL" dirty="0"/>
              <a:t>:</a:t>
            </a:r>
          </a:p>
          <a:p>
            <a:pPr lvl="1"/>
            <a:r>
              <a:rPr lang="nl-NL" dirty="0" err="1"/>
              <a:t>Patient.identifier.where</a:t>
            </a:r>
            <a:r>
              <a:rPr lang="nl-NL" dirty="0"/>
              <a:t>(</a:t>
            </a:r>
            <a:r>
              <a:rPr lang="nl-NL" dirty="0" err="1"/>
              <a:t>use</a:t>
            </a:r>
            <a:r>
              <a:rPr lang="nl-NL" dirty="0"/>
              <a:t>=‘official’)</a:t>
            </a:r>
          </a:p>
          <a:p>
            <a:pPr lvl="1"/>
            <a:r>
              <a:rPr lang="nl-NL" dirty="0" err="1"/>
              <a:t>Patient</a:t>
            </a:r>
            <a:r>
              <a:rPr lang="nl-NL" dirty="0"/>
              <a:t>.**.extension(‘…</a:t>
            </a:r>
            <a:r>
              <a:rPr lang="nl-NL" dirty="0" err="1"/>
              <a:t>url</a:t>
            </a:r>
            <a:r>
              <a:rPr lang="nl-NL" dirty="0"/>
              <a:t>…’)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04FAACF-4895-43B9-B42D-E797261680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5E883BA-6A47-422F-8590-E7BE0CB571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92292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FHIRPath </a:t>
            </a:r>
            <a:r>
              <a:rPr lang="nl-NL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Nicolai</a:t>
            </a:r>
            <a:br>
              <a:rPr lang="en-US" dirty="0"/>
            </a:br>
            <a:r>
              <a:rPr lang="nl-NL" dirty="0">
                <a:hlinkClick r:id="rId3"/>
              </a:rPr>
              <a:t>http://niquola.github.io/fhirpath-demo/#/</a:t>
            </a:r>
            <a:endParaRPr lang="nl-NL" dirty="0"/>
          </a:p>
          <a:p>
            <a:r>
              <a:rPr lang="en-US" dirty="0"/>
              <a:t>Brian Postlethwaite</a:t>
            </a:r>
            <a:br>
              <a:rPr lang="en-US" dirty="0"/>
            </a:br>
            <a:r>
              <a:rPr lang="en-US" dirty="0">
                <a:hlinkClick r:id="rId4"/>
              </a:rPr>
              <a:t>https://github.com/brianpos/FhirPathTester</a:t>
            </a:r>
            <a:endParaRPr lang="en-US" dirty="0"/>
          </a:p>
          <a:p>
            <a:r>
              <a:rPr lang="en-US" dirty="0"/>
              <a:t>Notepad++ plugin by Grahame</a:t>
            </a:r>
            <a:br>
              <a:rPr lang="en-US" dirty="0"/>
            </a:br>
            <a:r>
              <a:rPr lang="nl-NL" sz="1500" dirty="0">
                <a:hlinkClick r:id="rId5"/>
              </a:rPr>
              <a:t>http://www.healthintersections.com.au/FhirServer/fhirnpp.htm</a:t>
            </a:r>
            <a:endParaRPr lang="nl-NL" dirty="0"/>
          </a:p>
          <a:p>
            <a:r>
              <a:rPr lang="en-US" dirty="0"/>
              <a:t>Simplifier connector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262802F-0781-4D60-9355-4B56E433EA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70AFA18-4841-4391-BFA9-44D0877E27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46211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FHIRPath </a:t>
            </a:r>
            <a:r>
              <a:rPr lang="nl-NL" dirty="0"/>
              <a:t>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Reference </a:t>
            </a:r>
            <a:r>
              <a:rPr lang="nl-NL" dirty="0" smtClean="0"/>
              <a:t>implementations</a:t>
            </a:r>
          </a:p>
          <a:p>
            <a:pPr marL="457200" lvl="1" indent="0">
              <a:buNone/>
            </a:pPr>
            <a:r>
              <a:rPr lang="nl-NL" sz="1800" dirty="0">
                <a:hlinkClick r:id="rId3"/>
              </a:rPr>
              <a:t>https://</a:t>
            </a:r>
            <a:r>
              <a:rPr lang="nl-NL" sz="1800" dirty="0" smtClean="0">
                <a:hlinkClick r:id="rId3"/>
              </a:rPr>
              <a:t>confluence.hl7.org/display/FHIR/Open+Source+Implementations</a:t>
            </a:r>
            <a:r>
              <a:rPr lang="nl-NL" sz="1800" dirty="0" smtClean="0"/>
              <a:t> </a:t>
            </a:r>
            <a:endParaRPr lang="nl-NL" sz="1800" dirty="0"/>
          </a:p>
          <a:p>
            <a:pPr lvl="1"/>
            <a:r>
              <a:rPr lang="nl-NL" dirty="0"/>
              <a:t>.NET</a:t>
            </a:r>
          </a:p>
          <a:p>
            <a:pPr lvl="1"/>
            <a:r>
              <a:rPr lang="nl-NL" dirty="0"/>
              <a:t>Java</a:t>
            </a:r>
          </a:p>
          <a:p>
            <a:pPr lvl="1"/>
            <a:r>
              <a:rPr lang="nl-NL" dirty="0"/>
              <a:t>Delphi</a:t>
            </a:r>
          </a:p>
          <a:p>
            <a:pPr lvl="1"/>
            <a:r>
              <a:rPr lang="nl-NL" dirty="0" smtClean="0"/>
              <a:t>JavaScript</a:t>
            </a:r>
          </a:p>
          <a:p>
            <a:pPr lvl="1"/>
            <a:r>
              <a:rPr lang="nl-NL" dirty="0" smtClean="0"/>
              <a:t>More...</a:t>
            </a:r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25A350D-5BEB-4912-8FD0-270711006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C2A89AC-EE49-433A-B060-AFFE420897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66616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7482820-D752-4356-A30A-B043AAA748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77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36B11B0D-27C6-4497-9E53-B0227FE55F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4419049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BABECF-92F5-4B7A-87EE-752E0B7D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4D2C64-9FD8-46B2-89B9-0BDFEED568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Accommodate those elements not supported by 80% of systems</a:t>
            </a:r>
          </a:p>
          <a:p>
            <a:r>
              <a:rPr lang="en-US" dirty="0"/>
              <a:t>Note - You’re not extending a resource per se, but you specify where an extension may occur:</a:t>
            </a:r>
          </a:p>
          <a:p>
            <a:pPr lvl="1"/>
            <a:r>
              <a:rPr lang="en-US" dirty="0"/>
              <a:t>A specific element within a resource (even root)</a:t>
            </a:r>
          </a:p>
          <a:p>
            <a:pPr lvl="1"/>
            <a:r>
              <a:rPr lang="en-US" dirty="0"/>
              <a:t>A specific element within a data type</a:t>
            </a:r>
          </a:p>
          <a:p>
            <a:pPr lvl="1"/>
            <a:r>
              <a:rPr lang="en-US" dirty="0"/>
              <a:t>All elements referencing a data type</a:t>
            </a:r>
          </a:p>
          <a:p>
            <a:pPr lvl="1"/>
            <a:r>
              <a:rPr lang="en-US" dirty="0"/>
              <a:t>All elements mapping to a specific mapping target</a:t>
            </a:r>
          </a:p>
          <a:p>
            <a:pPr lvl="1"/>
            <a:r>
              <a:rPr lang="en-US" dirty="0"/>
              <a:t>An extension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3CA8B77-C242-4F48-B211-79BCE0CEB5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5B99A34-4A95-44FF-BBCE-C4012865DD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2357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Context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An extension has a context </a:t>
            </a:r>
            <a:r>
              <a:rPr lang="en-US" i="1" dirty="0"/>
              <a:t>type</a:t>
            </a:r>
          </a:p>
          <a:p>
            <a:pPr lvl="1"/>
            <a:r>
              <a:rPr lang="en-US" dirty="0"/>
              <a:t>Resource, </a:t>
            </a:r>
            <a:r>
              <a:rPr lang="en-US" dirty="0" err="1"/>
              <a:t>Datatype</a:t>
            </a:r>
            <a:r>
              <a:rPr lang="en-US" dirty="0"/>
              <a:t>, Extension, Mapping</a:t>
            </a:r>
          </a:p>
          <a:p>
            <a:r>
              <a:rPr lang="en-US" dirty="0"/>
              <a:t>And a context </a:t>
            </a:r>
            <a:r>
              <a:rPr lang="en-US" i="1" dirty="0"/>
              <a:t>path</a:t>
            </a:r>
            <a:endParaRPr lang="en-US" dirty="0"/>
          </a:p>
          <a:p>
            <a:pPr lvl="1"/>
            <a:r>
              <a:rPr lang="en-US" dirty="0"/>
              <a:t>(Resource) Observation </a:t>
            </a:r>
          </a:p>
          <a:p>
            <a:pPr lvl="2"/>
            <a:r>
              <a:rPr lang="en-US" dirty="0"/>
              <a:t>“The observation was calculated”</a:t>
            </a:r>
          </a:p>
          <a:p>
            <a:pPr lvl="1"/>
            <a:r>
              <a:rPr lang="en-US" dirty="0"/>
              <a:t>(Resource) </a:t>
            </a:r>
            <a:r>
              <a:rPr lang="en-US" dirty="0" err="1"/>
              <a:t>Observation.value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“The observation’s ‘value’ was calculated”</a:t>
            </a:r>
          </a:p>
          <a:p>
            <a:pPr lvl="1"/>
            <a:r>
              <a:rPr lang="en-US" dirty="0"/>
              <a:t>(</a:t>
            </a:r>
            <a:r>
              <a:rPr lang="en-US" dirty="0" err="1"/>
              <a:t>Datatype</a:t>
            </a:r>
            <a:r>
              <a:rPr lang="en-US" dirty="0"/>
              <a:t>) Quantity</a:t>
            </a:r>
          </a:p>
          <a:p>
            <a:pPr lvl="2"/>
            <a:r>
              <a:rPr lang="en-US" dirty="0"/>
              <a:t>“This quantity was calculated” (any Quantity used in any resource!)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11CCE1A-7271-415C-92BA-A45DB1AD43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4FA7442-C445-45D0-9E2B-ECE1D8907B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79</a:t>
            </a:fld>
            <a:endParaRPr lang="en-US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2757489" y="1059978"/>
            <a:ext cx="138564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nl-NL" altLang="nl-NL">
                <a:cs typeface="Arial" charset="0"/>
              </a:rPr>
              <a:t/>
            </a:r>
            <a:br>
              <a:rPr lang="nl-NL" altLang="nl-NL">
                <a:cs typeface="Arial" charset="0"/>
              </a:rPr>
            </a:br>
            <a:endParaRPr lang="nl-NL" altLang="nl-NL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475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6F5E89-D166-4257-BBA8-51CE110C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A1B8D6D-89C6-4274-8F2B-2718B4223A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0" y="1357310"/>
            <a:ext cx="4271245" cy="3098780"/>
          </a:xfrm>
        </p:spPr>
        <p:txBody>
          <a:bodyPr/>
          <a:lstStyle/>
          <a:p>
            <a:r>
              <a:rPr lang="en-CA" dirty="0"/>
              <a:t>140+ resources</a:t>
            </a:r>
          </a:p>
          <a:p>
            <a:r>
              <a:rPr lang="en-CA" dirty="0"/>
              <a:t>How many </a:t>
            </a:r>
            <a:r>
              <a:rPr lang="en-CA" b="1" dirty="0"/>
              <a:t>real</a:t>
            </a:r>
            <a:r>
              <a:rPr lang="en-CA" dirty="0"/>
              <a:t> systems will support </a:t>
            </a:r>
            <a:r>
              <a:rPr lang="en-CA" b="1" dirty="0"/>
              <a:t>all</a:t>
            </a:r>
            <a:r>
              <a:rPr lang="en-CA" dirty="0"/>
              <a:t> of these:</a:t>
            </a:r>
          </a:p>
          <a:p>
            <a:pPr lvl="1"/>
            <a:r>
              <a:rPr lang="en-CA" dirty="0" err="1"/>
              <a:t>CarePlan</a:t>
            </a:r>
            <a:r>
              <a:rPr lang="en-CA" dirty="0"/>
              <a:t>, </a:t>
            </a:r>
            <a:r>
              <a:rPr lang="en-CA" dirty="0" err="1"/>
              <a:t>SubstancePolymer</a:t>
            </a:r>
            <a:r>
              <a:rPr lang="en-CA" dirty="0"/>
              <a:t>, </a:t>
            </a:r>
            <a:r>
              <a:rPr lang="en-CA" dirty="0" err="1"/>
              <a:t>PaymentReconciliation</a:t>
            </a:r>
            <a:r>
              <a:rPr lang="en-CA" dirty="0"/>
              <a:t>, </a:t>
            </a:r>
            <a:r>
              <a:rPr lang="en-CA" dirty="0" err="1"/>
              <a:t>CompartmentDefinition</a:t>
            </a:r>
            <a:r>
              <a:rPr lang="en-CA" dirty="0"/>
              <a:t>, …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6A43FF33-B743-421F-8666-8BCAA58382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053A8F2-CD04-4BBD-A9A2-43AD90A55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1" y="1277719"/>
            <a:ext cx="3237125" cy="35024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51B6CBE-7831-48BC-9172-944BBE40FE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868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659" y="207384"/>
            <a:ext cx="6318701" cy="4684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Extension Definition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797D4D8E-6E7D-4595-A8DF-99AC662682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370860-93B5-4C38-9167-C421A001E3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80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3691719" y="2080467"/>
            <a:ext cx="4644516" cy="646331"/>
            <a:chOff x="2699792" y="3573016"/>
            <a:chExt cx="6192688" cy="861775"/>
          </a:xfrm>
        </p:grpSpPr>
        <p:sp>
          <p:nvSpPr>
            <p:cNvPr id="6" name="TextBox 5"/>
            <p:cNvSpPr txBox="1"/>
            <p:nvPr/>
          </p:nvSpPr>
          <p:spPr>
            <a:xfrm>
              <a:off x="5940152" y="3573016"/>
              <a:ext cx="2952328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Support multiple contexts!</a:t>
              </a:r>
              <a:endParaRPr lang="nl-NL" dirty="0"/>
            </a:p>
          </p:txBody>
        </p:sp>
        <p:cxnSp>
          <p:nvCxnSpPr>
            <p:cNvPr id="5" name="Straight Arrow Connector 4"/>
            <p:cNvCxnSpPr>
              <a:stCxn id="6" idx="1"/>
            </p:cNvCxnSpPr>
            <p:nvPr/>
          </p:nvCxnSpPr>
          <p:spPr bwMode="auto">
            <a:xfrm flipH="1" flipV="1">
              <a:off x="2699792" y="3757681"/>
              <a:ext cx="3240360" cy="246223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7080973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45807" y="988306"/>
            <a:ext cx="6466723" cy="38039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Example: Patient.name extension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8E215B4-0C23-4F00-88E9-472D359AF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A6523FA-F09B-4768-AAD2-7CB517C344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16555" y="1840468"/>
            <a:ext cx="3615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 err="1"/>
              <a:t>Key</a:t>
            </a:r>
            <a:r>
              <a:rPr lang="nl-NL" dirty="0"/>
              <a:t> = </a:t>
            </a:r>
            <a:r>
              <a:rPr lang="nl-NL" dirty="0" err="1"/>
              <a:t>location</a:t>
            </a:r>
            <a:r>
              <a:rPr lang="nl-NL" dirty="0"/>
              <a:t> of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7" name="TextBox 6"/>
          <p:cNvSpPr txBox="1"/>
          <p:nvPr/>
        </p:nvSpPr>
        <p:spPr>
          <a:xfrm>
            <a:off x="4214505" y="3700502"/>
            <a:ext cx="3910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/>
              <a:t>Value</a:t>
            </a:r>
            <a:r>
              <a:rPr lang="nl-NL" dirty="0"/>
              <a:t> =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according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14" name="Rounded Rectangle 13"/>
          <p:cNvSpPr/>
          <p:nvPr/>
        </p:nvSpPr>
        <p:spPr>
          <a:xfrm>
            <a:off x="1724025" y="2508603"/>
            <a:ext cx="6296025" cy="55335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>
            <a:off x="4122587" y="2233017"/>
            <a:ext cx="657532" cy="252369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 flipV="1">
            <a:off x="3545888" y="2876550"/>
            <a:ext cx="899132" cy="807113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70225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“Basic” resource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Now, what if you have the need for a completely “new” resource?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…then add extensions for each element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B287997-826C-4300-9E15-A3C36FF22C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F97BF803-6C72-49C4-A858-9311F29453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82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4626007" y="2402738"/>
            <a:ext cx="694726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2149116"/>
            <a:ext cx="2914650" cy="1178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2090" y="2176834"/>
            <a:ext cx="1714500" cy="1042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ounded Rectangle 8"/>
          <p:cNvSpPr/>
          <p:nvPr/>
        </p:nvSpPr>
        <p:spPr bwMode="auto">
          <a:xfrm>
            <a:off x="5382090" y="2733768"/>
            <a:ext cx="1296144" cy="270030"/>
          </a:xfrm>
          <a:prstGeom prst="roundRect">
            <a:avLst/>
          </a:prstGeom>
          <a:noFill/>
          <a:ln w="28575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3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715388B-9C6F-4E50-B394-1EFE4B03A4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83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953274C2-613A-4901-A020-E5E464A13B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200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“Tree of data that has no particular use in the FHIR exchange </a:t>
            </a:r>
            <a:r>
              <a:rPr lang="en-US" dirty="0" smtClean="0"/>
              <a:t>paradigms”</a:t>
            </a:r>
            <a:endParaRPr lang="en-US" dirty="0"/>
          </a:p>
          <a:p>
            <a:r>
              <a:rPr lang="en-US" dirty="0"/>
              <a:t>Typically used to represent ad-hoc combinations of FHIR data for packaging convenience</a:t>
            </a:r>
          </a:p>
          <a:p>
            <a:r>
              <a:rPr lang="en-US" dirty="0"/>
              <a:t>And/or content models as defined by other specifications (e.g. CDA, CIMI, </a:t>
            </a:r>
            <a:r>
              <a:rPr lang="en-US" dirty="0" err="1"/>
              <a:t>openEHR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D21F530-2470-48AF-BBE0-A4ADD1676D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CFC17F5-B310-4E37-BD27-93CF3648E3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985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Logical Models may use normal FHIR data types - or even resources</a:t>
            </a:r>
          </a:p>
          <a:p>
            <a:r>
              <a:rPr lang="en-US" dirty="0"/>
              <a:t>Have the full suite of the FHIR definitional framework to call on (e.g. terminology definitions/service, mapping language, </a:t>
            </a:r>
            <a:r>
              <a:rPr lang="en-US" dirty="0" err="1"/>
              <a:t>etc</a:t>
            </a:r>
            <a:r>
              <a:rPr lang="en-US" dirty="0" smtClean="0"/>
              <a:t>)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42B9D57-AA70-4AD7-849C-EB7DC9BFA0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69794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Logical Models are found in the Workflow Patterns:</a:t>
            </a:r>
          </a:p>
          <a:p>
            <a:pPr lvl="1"/>
            <a:r>
              <a:rPr lang="en-US" dirty="0"/>
              <a:t>Request</a:t>
            </a:r>
          </a:p>
          <a:p>
            <a:pPr marL="642938" lvl="2" indent="0">
              <a:buNone/>
            </a:pPr>
            <a:r>
              <a:rPr lang="en-US" dirty="0">
                <a:hlinkClick r:id="rId2"/>
              </a:rPr>
              <a:t>http://hl7.org/fhir/workflow.html#request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Event</a:t>
            </a:r>
          </a:p>
          <a:p>
            <a:pPr marL="642938" lvl="2" indent="0">
              <a:buNone/>
            </a:pPr>
            <a:r>
              <a:rPr lang="en-US" dirty="0">
                <a:hlinkClick r:id="rId3"/>
              </a:rPr>
              <a:t>http://hl7.org/fhir/workflow.html#event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Definition</a:t>
            </a:r>
          </a:p>
          <a:p>
            <a:pPr marL="642938" lvl="2" indent="0">
              <a:buNone/>
            </a:pPr>
            <a:r>
              <a:rPr lang="nl-NL" dirty="0">
                <a:hlinkClick r:id="rId4"/>
              </a:rPr>
              <a:t>http://hl7.org/fhir/workflow.html#definition</a:t>
            </a:r>
            <a:r>
              <a:rPr lang="nl-NL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D2E4B20-030C-4F0B-8737-560795C52E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998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5B7EC9-1B18-4E79-A3D7-BE190AC800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87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596889EF-B10C-4BB1-A0FE-CD16495F61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3141339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Different Kinds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9A6C47C-008D-4EB2-8D51-54C3B134C7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9C2171F-C42F-4062-915E-CDDBC05015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88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</p:nvPr>
        </p:nvGraphicFramePr>
        <p:xfrm>
          <a:off x="0" y="1371600"/>
          <a:ext cx="6286500" cy="3360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670083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Typical</a:t>
            </a:r>
            <a:r>
              <a:rPr lang="nl-NL" dirty="0"/>
              <a:t>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990058"/>
            <a:ext cx="8228883" cy="3098780"/>
          </a:xfrm>
        </p:spPr>
        <p:txBody>
          <a:bodyPr/>
          <a:lstStyle/>
          <a:p>
            <a:r>
              <a:rPr lang="nl-NL" sz="1500" dirty="0" err="1"/>
              <a:t>Title</a:t>
            </a:r>
            <a:endParaRPr lang="nl-NL" sz="1500" dirty="0"/>
          </a:p>
          <a:p>
            <a:r>
              <a:rPr lang="nl-NL" sz="1500" dirty="0" err="1"/>
              <a:t>Table</a:t>
            </a:r>
            <a:r>
              <a:rPr lang="nl-NL" sz="1500" dirty="0"/>
              <a:t> of contents</a:t>
            </a:r>
          </a:p>
          <a:p>
            <a:r>
              <a:rPr lang="nl-NL" sz="1500" dirty="0"/>
              <a:t>Document information</a:t>
            </a:r>
          </a:p>
          <a:p>
            <a:r>
              <a:rPr lang="nl-NL" sz="1500" dirty="0" err="1"/>
              <a:t>Introduction</a:t>
            </a:r>
            <a:r>
              <a:rPr lang="nl-NL" sz="1500" dirty="0"/>
              <a:t> </a:t>
            </a:r>
            <a:r>
              <a:rPr lang="nl-NL" sz="1500" dirty="0" err="1"/>
              <a:t>to</a:t>
            </a:r>
            <a:r>
              <a:rPr lang="nl-NL" sz="1500" dirty="0"/>
              <a:t> </a:t>
            </a:r>
            <a:r>
              <a:rPr lang="nl-NL" sz="1500" dirty="0" err="1"/>
              <a:t>the</a:t>
            </a:r>
            <a:r>
              <a:rPr lang="nl-NL" sz="1500" dirty="0"/>
              <a:t> guide</a:t>
            </a:r>
          </a:p>
          <a:p>
            <a:r>
              <a:rPr lang="nl-NL" sz="1500" dirty="0" err="1"/>
              <a:t>Principles</a:t>
            </a:r>
            <a:r>
              <a:rPr lang="nl-NL" sz="1500" dirty="0"/>
              <a:t> &amp; background</a:t>
            </a:r>
          </a:p>
          <a:p>
            <a:r>
              <a:rPr lang="en-US" sz="1500" dirty="0"/>
              <a:t>Functional requirements and high-level use cases</a:t>
            </a:r>
          </a:p>
          <a:p>
            <a:r>
              <a:rPr lang="nl-NL" sz="1500" dirty="0"/>
              <a:t>Design </a:t>
            </a:r>
            <a:r>
              <a:rPr lang="nl-NL" sz="1500" dirty="0" err="1"/>
              <a:t>considerations</a:t>
            </a:r>
            <a:endParaRPr lang="nl-NL" sz="1500" dirty="0"/>
          </a:p>
          <a:p>
            <a:r>
              <a:rPr lang="nl-NL" sz="1500" dirty="0"/>
              <a:t>Package contents (= </a:t>
            </a:r>
            <a:r>
              <a:rPr lang="nl-NL" sz="1500" dirty="0" err="1"/>
              <a:t>use</a:t>
            </a:r>
            <a:r>
              <a:rPr lang="nl-NL" sz="1500" dirty="0"/>
              <a:t> case?)</a:t>
            </a:r>
          </a:p>
          <a:p>
            <a:r>
              <a:rPr lang="nl-NL" sz="1500" dirty="0"/>
              <a:t>Privacy </a:t>
            </a:r>
            <a:r>
              <a:rPr lang="nl-NL" sz="1500" dirty="0" err="1"/>
              <a:t>and</a:t>
            </a:r>
            <a:r>
              <a:rPr lang="nl-NL" sz="1500" dirty="0"/>
              <a:t> security </a:t>
            </a:r>
            <a:r>
              <a:rPr lang="nl-NL" sz="1500" dirty="0" err="1"/>
              <a:t>guidance</a:t>
            </a:r>
            <a:r>
              <a:rPr lang="nl-NL" sz="1500" dirty="0"/>
              <a:t> </a:t>
            </a:r>
          </a:p>
          <a:p>
            <a:r>
              <a:rPr lang="nl-NL" sz="1500" dirty="0" err="1"/>
              <a:t>Testing</a:t>
            </a:r>
            <a:r>
              <a:rPr lang="nl-NL" sz="1500" dirty="0"/>
              <a:t> </a:t>
            </a:r>
            <a:r>
              <a:rPr lang="nl-NL" sz="1500" dirty="0" err="1"/>
              <a:t>and</a:t>
            </a:r>
            <a:r>
              <a:rPr lang="nl-NL" sz="1500" dirty="0"/>
              <a:t> </a:t>
            </a:r>
            <a:r>
              <a:rPr lang="nl-NL" sz="1500" dirty="0" err="1"/>
              <a:t>certification</a:t>
            </a:r>
            <a:endParaRPr lang="nl-NL" sz="1500" dirty="0"/>
          </a:p>
          <a:p>
            <a:r>
              <a:rPr lang="nl-NL" sz="1500" dirty="0"/>
              <a:t>Appendix</a:t>
            </a:r>
          </a:p>
          <a:p>
            <a:r>
              <a:rPr lang="en-US" sz="1500" dirty="0"/>
              <a:t>List of all artifacts used in this guide</a:t>
            </a:r>
            <a:endParaRPr lang="nl-NL" sz="1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31D36C9-4635-4797-90AF-ED36EC3944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78E5DE8-6B77-4C7F-A31A-66B7CDEA8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03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A134CAD7-D7FE-4989-AF8C-F2C98CB7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Interoperability - Elements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3D571910-0213-4BF6-8A96-75362B9C80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rgbClr val="FFFFFF">
              <a:alpha val="85098"/>
            </a:srgbClr>
          </a:solidFill>
        </p:spPr>
        <p:txBody>
          <a:bodyPr/>
          <a:lstStyle/>
          <a:p>
            <a:r>
              <a:rPr lang="en-CA" sz="2400" dirty="0"/>
              <a:t>Most elements are optional</a:t>
            </a:r>
          </a:p>
          <a:p>
            <a:r>
              <a:rPr lang="en-CA" sz="2400" dirty="0"/>
              <a:t>All data type components are optional</a:t>
            </a:r>
          </a:p>
          <a:p>
            <a:r>
              <a:rPr lang="en-CA" sz="2400" dirty="0"/>
              <a:t>Most terminologies unconstrained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E1D07B8-D4F7-45CF-88B6-C5A284AE11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0157A06-9900-4858-8505-8FD0C0DDB0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31D4585-455C-458A-8491-D6B1184B6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38" y="1437624"/>
            <a:ext cx="7758113" cy="2721769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xmlns="" id="{206CE5A2-4CC9-450E-BEDF-611A4B492EFA}"/>
              </a:ext>
            </a:extLst>
          </p:cNvPr>
          <p:cNvSpPr txBox="1">
            <a:spLocks/>
          </p:cNvSpPr>
          <p:nvPr/>
        </p:nvSpPr>
        <p:spPr>
          <a:xfrm>
            <a:off x="5237747" y="1299411"/>
            <a:ext cx="3605498" cy="272176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/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/>
              <a:t>Most elements are optional</a:t>
            </a:r>
          </a:p>
          <a:p>
            <a:r>
              <a:rPr lang="en-CA" sz="2400"/>
              <a:t>All data type components are optional</a:t>
            </a:r>
          </a:p>
          <a:p>
            <a:r>
              <a:rPr lang="en-CA" sz="2400"/>
              <a:t>Most terminologies unconstrained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15068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  <p:bldP spid="12" grpId="0" build="p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Examples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US </a:t>
            </a:r>
            <a:r>
              <a:rPr lang="nl-NL" dirty="0" err="1"/>
              <a:t>Core</a:t>
            </a:r>
            <a:endParaRPr lang="nl-NL" dirty="0"/>
          </a:p>
          <a:p>
            <a:pPr lvl="1"/>
            <a:r>
              <a:rPr lang="nl-NL" dirty="0">
                <a:hlinkClick r:id="rId2"/>
              </a:rPr>
              <a:t>http://hl7.org/fhir/us/core/index.html</a:t>
            </a:r>
            <a:r>
              <a:rPr lang="nl-NL" dirty="0"/>
              <a:t> </a:t>
            </a:r>
          </a:p>
          <a:p>
            <a:r>
              <a:rPr lang="nl-NL" dirty="0"/>
              <a:t>C-CDA on FHIR</a:t>
            </a:r>
          </a:p>
          <a:p>
            <a:pPr lvl="1"/>
            <a:r>
              <a:rPr lang="nl-NL" dirty="0" smtClean="0">
                <a:hlinkClick r:id="rId3"/>
              </a:rPr>
              <a:t>http://hl7.org/fhir/us/ccda/index.html</a:t>
            </a:r>
            <a:r>
              <a:rPr lang="nl-NL" dirty="0" smtClean="0"/>
              <a:t> </a:t>
            </a:r>
            <a:endParaRPr lang="nl-NL" dirty="0"/>
          </a:p>
          <a:p>
            <a:r>
              <a:rPr lang="nl-NL" dirty="0"/>
              <a:t>Da Vinci - Coverage </a:t>
            </a:r>
            <a:r>
              <a:rPr lang="nl-NL" dirty="0" smtClean="0"/>
              <a:t>Requirements </a:t>
            </a:r>
            <a:r>
              <a:rPr lang="nl-NL" dirty="0"/>
              <a:t>Discovery</a:t>
            </a:r>
          </a:p>
          <a:p>
            <a:pPr lvl="1"/>
            <a:r>
              <a:rPr lang="nl-NL" dirty="0" smtClean="0">
                <a:hlinkClick r:id="rId4"/>
              </a:rPr>
              <a:t>http://hl7.org/fhir/us/davinci-crd/index.html</a:t>
            </a:r>
            <a:r>
              <a:rPr lang="nl-NL" dirty="0" smtClean="0"/>
              <a:t> </a:t>
            </a:r>
            <a:endParaRPr lang="nl-NL" dirty="0"/>
          </a:p>
          <a:p>
            <a:r>
              <a:rPr lang="nl-NL" dirty="0"/>
              <a:t>International </a:t>
            </a:r>
            <a:r>
              <a:rPr lang="nl-NL" dirty="0" smtClean="0"/>
              <a:t>Patient </a:t>
            </a:r>
            <a:r>
              <a:rPr lang="nl-NL" dirty="0"/>
              <a:t>Summary</a:t>
            </a:r>
          </a:p>
          <a:p>
            <a:pPr lvl="1"/>
            <a:r>
              <a:rPr lang="nl-NL" dirty="0" smtClean="0">
                <a:hlinkClick r:id="rId5"/>
              </a:rPr>
              <a:t>http://hl7.org/fhir/uv/ips/index.html</a:t>
            </a:r>
            <a:r>
              <a:rPr lang="nl-NL" dirty="0" smtClean="0"/>
              <a:t> </a:t>
            </a:r>
            <a:endParaRPr lang="nl-NL" dirty="0"/>
          </a:p>
          <a:p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8CF3F8F-2D75-4CB5-8C68-7B6A3DDA64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1D19F01-8065-41F8-9617-CF1BA5E956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9707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Define content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Page content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Images, CSS, JavaScript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Supported page formats: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Markdown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CBD444FC-6FEE-44CF-B5CB-F2B238A1B3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687A072-A87A-4514-8D53-363DD066AE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91</a:t>
            </a:fld>
            <a:endParaRPr lang="en-US" dirty="0"/>
          </a:p>
        </p:txBody>
      </p:sp>
      <p:pic>
        <p:nvPicPr>
          <p:cNvPr id="11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4" r="11654"/>
          <a:stretch>
            <a:fillRect/>
          </a:stretch>
        </p:blipFill>
        <p:spPr bwMode="auto">
          <a:xfrm>
            <a:off x="4858941" y="1497807"/>
            <a:ext cx="3656409" cy="3169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13023619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Define conformance package(s)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Set of conceptually related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Based on FHIR NPM package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Specify 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StructureDefinition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OperationDefinition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SearchParameter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err="1"/>
              <a:t>ValueSet</a:t>
            </a:r>
            <a:endParaRPr lang="en-US" sz="1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/>
              <a:t>Example </a:t>
            </a:r>
            <a:r>
              <a:rPr lang="en-US" sz="1500" dirty="0" smtClean="0"/>
              <a:t>resources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 smtClean="0"/>
              <a:t>etc.</a:t>
            </a:r>
            <a:endParaRPr lang="en-US" sz="1500" dirty="0"/>
          </a:p>
          <a:p>
            <a:endParaRPr lang="en-US" sz="1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42CD6AD-F7F8-46FA-8024-928DF3B025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47D96AC-3ADF-4F09-9D34-8A55EFEA5D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92</a:t>
            </a:fld>
            <a:endParaRPr lang="en-US" dirty="0"/>
          </a:p>
        </p:txBody>
      </p:sp>
      <p:pic>
        <p:nvPicPr>
          <p:cNvPr id="10" name="Picture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3" r="8853"/>
          <a:stretch>
            <a:fillRect/>
          </a:stretch>
        </p:blipFill>
        <p:spPr bwMode="auto">
          <a:xfrm>
            <a:off x="4858941" y="1497807"/>
            <a:ext cx="3656409" cy="3169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63935620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 &amp;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Implementation Guide</a:t>
            </a:r>
          </a:p>
          <a:p>
            <a:pPr lvl="1"/>
            <a:r>
              <a:rPr lang="en-US" sz="1600" dirty="0"/>
              <a:t>Provides human-readable information (narrative)</a:t>
            </a:r>
          </a:p>
          <a:p>
            <a:pPr lvl="1"/>
            <a:r>
              <a:rPr lang="en-US" sz="1600" dirty="0"/>
              <a:t>Contains formatted text, pictures, attachments, …</a:t>
            </a:r>
          </a:p>
          <a:p>
            <a:pPr lvl="1"/>
            <a:r>
              <a:rPr lang="en-US" sz="1600" dirty="0"/>
              <a:t>Explains to developers how to implement a specific use case</a:t>
            </a:r>
          </a:p>
          <a:p>
            <a:pPr lvl="1"/>
            <a:r>
              <a:rPr lang="en-US" sz="1600" dirty="0"/>
              <a:t>Publish to local/online website or to PDF</a:t>
            </a:r>
          </a:p>
          <a:p>
            <a:r>
              <a:rPr lang="en-US" sz="1800" dirty="0"/>
              <a:t>Package</a:t>
            </a:r>
          </a:p>
          <a:p>
            <a:pPr lvl="1"/>
            <a:r>
              <a:rPr lang="en-US" sz="1600" dirty="0"/>
              <a:t>Provides machine-readable information (computable)</a:t>
            </a:r>
          </a:p>
          <a:p>
            <a:pPr lvl="1"/>
            <a:r>
              <a:rPr lang="en-US" sz="1600" dirty="0"/>
              <a:t>Contains conformance resources</a:t>
            </a:r>
          </a:p>
          <a:p>
            <a:pPr lvl="1"/>
            <a:r>
              <a:rPr lang="en-US" sz="1600" dirty="0"/>
              <a:t>Allows machines to validate, generate code, generate UI, …</a:t>
            </a:r>
          </a:p>
          <a:p>
            <a:pPr lvl="1"/>
            <a:r>
              <a:rPr lang="en-US" sz="1600" dirty="0"/>
              <a:t>Publish to FHIR Package server</a:t>
            </a:r>
          </a:p>
          <a:p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11CD9E1-FC62-4E89-988C-342D351523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F6B182E-E691-4E85-9805-21594D3211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7540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4" y="1357310"/>
            <a:ext cx="8228883" cy="3098780"/>
          </a:xfrm>
        </p:spPr>
        <p:txBody>
          <a:bodyPr/>
          <a:lstStyle/>
          <a:p>
            <a:pPr marL="0" indent="0">
              <a:buNone/>
            </a:pPr>
            <a:r>
              <a:rPr lang="nl-NL" dirty="0"/>
              <a:t>IG </a:t>
            </a:r>
            <a:r>
              <a:rPr lang="nl-NL" dirty="0" smtClean="0"/>
              <a:t>Publisher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Official HL7 open source command-line tool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Can render IG resource as a </a:t>
            </a:r>
            <a:r>
              <a:rPr lang="nl-NL" dirty="0" smtClean="0"/>
              <a:t>website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smtClean="0"/>
              <a:t>Using HL7 IG templates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Uses </a:t>
            </a:r>
            <a:r>
              <a:rPr lang="nl-NL" dirty="0" smtClean="0"/>
              <a:t>FSH/SUSHI</a:t>
            </a:r>
          </a:p>
          <a:p>
            <a:r>
              <a:rPr lang="nl-NL" dirty="0"/>
              <a:t>Download </a:t>
            </a:r>
            <a:r>
              <a:rPr lang="nl-NL" dirty="0" smtClean="0"/>
              <a:t>at:</a:t>
            </a:r>
          </a:p>
          <a:p>
            <a:pPr marL="0" indent="0">
              <a:buNone/>
            </a:pPr>
            <a:r>
              <a:rPr lang="nl-NL" sz="1800" dirty="0" smtClean="0">
                <a:hlinkClick r:id="rId2"/>
              </a:rPr>
              <a:t>https</a:t>
            </a:r>
            <a:r>
              <a:rPr lang="nl-NL" sz="1800" dirty="0">
                <a:hlinkClick r:id="rId2"/>
              </a:rPr>
              <a:t>://</a:t>
            </a:r>
            <a:r>
              <a:rPr lang="nl-NL" sz="1800" dirty="0" smtClean="0">
                <a:hlinkClick r:id="rId2"/>
              </a:rPr>
              <a:t>github.com/HL7/fhir-ig-publisher/releases/latest/download/publisher.jar</a:t>
            </a:r>
            <a:r>
              <a:rPr lang="nl-NL" sz="1800" dirty="0" smtClean="0"/>
              <a:t> </a:t>
            </a:r>
            <a:endParaRPr lang="nl-NL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BFBBCE0-33E0-4A25-9966-B609A8C1D2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762F364-24F9-4AC4-A951-B2CA24D209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97100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Simplifier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Browse &amp; </a:t>
            </a:r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published</a:t>
            </a:r>
            <a:r>
              <a:rPr lang="nl-NL" dirty="0"/>
              <a:t> </a:t>
            </a:r>
            <a:r>
              <a:rPr lang="nl-NL" dirty="0" err="1"/>
              <a:t>IGs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Supports online IG </a:t>
            </a:r>
            <a:r>
              <a:rPr lang="nl-NL" dirty="0" err="1"/>
              <a:t>authoring</a:t>
            </a:r>
            <a:r>
              <a:rPr lang="nl-NL" dirty="0"/>
              <a:t> &amp; </a:t>
            </a:r>
            <a:r>
              <a:rPr lang="nl-NL" dirty="0" err="1"/>
              <a:t>publication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Embed rendered artifacts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Templates allow you to adjust look &amp; feel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AC128A1-07E2-46EA-84B1-407C24F6ED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F9E91C7-2FBB-4A24-B9BE-AED7663F9D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8220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Publish!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6936ED5-77C9-4CDC-B896-EC26B8908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xmlns="" id="{A05B0F9C-E6F1-41AC-BE47-ACBA3F0C80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96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951820" y="3482494"/>
            <a:ext cx="1371605" cy="504954"/>
            <a:chOff x="2216637" y="3226662"/>
            <a:chExt cx="2143806" cy="673272"/>
          </a:xfrm>
        </p:grpSpPr>
        <p:sp>
          <p:nvSpPr>
            <p:cNvPr id="6" name="Right Arrow 5"/>
            <p:cNvSpPr/>
            <p:nvPr/>
          </p:nvSpPr>
          <p:spPr>
            <a:xfrm rot="11147126">
              <a:off x="2216637" y="3226662"/>
              <a:ext cx="2143806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394314">
              <a:off x="2352739" y="3530602"/>
              <a:ext cx="19442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Test &amp; </a:t>
              </a:r>
              <a:r>
                <a:rPr lang="nl-NL" sz="1200" dirty="0" err="1"/>
                <a:t>Verify</a:t>
              </a:r>
              <a:endParaRPr lang="nl-NL" sz="12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550096" y="1462269"/>
            <a:ext cx="2740955" cy="1324331"/>
            <a:chOff x="1925506" y="804410"/>
            <a:chExt cx="3654606" cy="1765774"/>
          </a:xfrm>
        </p:grpSpPr>
        <p:pic>
          <p:nvPicPr>
            <p:cNvPr id="9" name="Picture 2" descr="http://farm9.staticflickr.com/8485/8227961010_a1fbd2827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06" b="98077" l="3400" r="97200"/>
                      </a14:imgEffect>
                      <a14:imgEffect>
                        <a14:colorTemperature colorTemp="4875"/>
                      </a14:imgEffect>
                      <a14:imgEffect>
                        <a14:brightnessContrast bright="2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" t="463" r="817" b="374"/>
            <a:stretch/>
          </p:blipFill>
          <p:spPr bwMode="auto">
            <a:xfrm>
              <a:off x="4197503" y="1060205"/>
              <a:ext cx="1382609" cy="8441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http://ww1.prweb.com/prfiles/2013/04/10/10619915/gI_133524_XBRL%20Implementation%20Guide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200" b="100000" l="9362" r="89362">
                          <a14:backgroundMark x1="43830" y1="87200" x2="72340" y2="68400"/>
                          <a14:backgroundMark x1="49787" y1="81200" x2="55319" y2="77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5526" y="804410"/>
              <a:ext cx="1282731" cy="13646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 rot="20123493">
              <a:off x="1925506" y="1937674"/>
              <a:ext cx="1944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/>
                <a:t>Publish</a:t>
              </a:r>
              <a:endParaRPr lang="nl-NL" sz="1200" dirty="0"/>
            </a:p>
          </p:txBody>
        </p:sp>
        <p:sp>
          <p:nvSpPr>
            <p:cNvPr id="12" name="Right Arrow 11"/>
            <p:cNvSpPr/>
            <p:nvPr/>
          </p:nvSpPr>
          <p:spPr>
            <a:xfrm rot="20104841">
              <a:off x="2250496" y="2122473"/>
              <a:ext cx="16562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75028" y="1329613"/>
            <a:ext cx="2570834" cy="1237657"/>
            <a:chOff x="5292079" y="627534"/>
            <a:chExt cx="3427779" cy="1650209"/>
          </a:xfrm>
        </p:grpSpPr>
        <p:sp>
          <p:nvSpPr>
            <p:cNvPr id="14" name="Right Arrow 13"/>
            <p:cNvSpPr/>
            <p:nvPr/>
          </p:nvSpPr>
          <p:spPr>
            <a:xfrm>
              <a:off x="5652120" y="1232759"/>
              <a:ext cx="1383761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92079" y="978281"/>
              <a:ext cx="194421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/>
                <a:t>Guide</a:t>
              </a:r>
            </a:p>
          </p:txBody>
        </p:sp>
        <p:pic>
          <p:nvPicPr>
            <p:cNvPr id="16" name="Picture 6" descr="http://www.greatsampleresume.com/jobdes-images/Software-Developer-Job-Description-Image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600" b="95600" l="2400" r="976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9649" y="627534"/>
              <a:ext cx="1650209" cy="165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/>
          <p:cNvGrpSpPr/>
          <p:nvPr/>
        </p:nvGrpSpPr>
        <p:grpSpPr>
          <a:xfrm>
            <a:off x="1493658" y="2086976"/>
            <a:ext cx="1475135" cy="1830784"/>
            <a:chOff x="249475" y="1635646"/>
            <a:chExt cx="1966846" cy="2441045"/>
          </a:xfrm>
        </p:grpSpPr>
        <p:grpSp>
          <p:nvGrpSpPr>
            <p:cNvPr id="24" name="Group 23"/>
            <p:cNvGrpSpPr/>
            <p:nvPr/>
          </p:nvGrpSpPr>
          <p:grpSpPr>
            <a:xfrm>
              <a:off x="249475" y="1979785"/>
              <a:ext cx="1946261" cy="2096906"/>
              <a:chOff x="323528" y="1979785"/>
              <a:chExt cx="1946261" cy="2096906"/>
            </a:xfrm>
          </p:grpSpPr>
          <p:pic>
            <p:nvPicPr>
              <p:cNvPr id="26" name="Picture 2" descr="https://encrypted-tbn0.gstatic.com/images?q=tbn:ANd9GcSmNS_uH9THa_BGcEA59YqXa3IJdCfkh6--3OtWQZX47LOW_Fg5uw"/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45588" b="100000" l="41667" r="100000">
                            <a14:foregroundMark x1="76961" y1="52941" x2="89706" y2="6568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383" t="43798"/>
              <a:stretch/>
            </p:blipFill>
            <p:spPr bwMode="auto">
              <a:xfrm>
                <a:off x="1060384" y="1985245"/>
                <a:ext cx="1065323" cy="7032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9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2513" b="96985" l="4695" r="96244">
                            <a14:foregroundMark x1="10798" y1="32663" x2="15023" y2="19598"/>
                            <a14:foregroundMark x1="15962" y1="19095" x2="28169" y2="10050"/>
                            <a14:foregroundMark x1="30047" y1="10050" x2="47418" y2="145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5545" y="1979785"/>
                <a:ext cx="1272079" cy="8913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8" name="Group 27"/>
              <p:cNvGrpSpPr/>
              <p:nvPr/>
            </p:nvGrpSpPr>
            <p:grpSpPr>
              <a:xfrm>
                <a:off x="454290" y="2485910"/>
                <a:ext cx="1815499" cy="1590781"/>
                <a:chOff x="4499992" y="4005064"/>
                <a:chExt cx="1368152" cy="1570438"/>
              </a:xfrm>
            </p:grpSpPr>
            <p:pic>
              <p:nvPicPr>
                <p:cNvPr id="34" name="Picture 2" descr="http://icons.iconarchive.com/icons/icons-land/vista-hardware-devices/256/Home-Server-icon.png"/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499992" y="4005064"/>
                  <a:ext cx="1214180" cy="11562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Picture 4" descr="http://fhirblog.files.wordpress.com/2013/10/icon-fhir-720.png?w=720"/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139" b="98750" l="5139" r="94722">
                              <a14:foregroundMark x1="32083" y1="37361" x2="18194" y2="55278"/>
                              <a14:foregroundMark x1="67500" y1="46250" x2="67500" y2="7805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67983" y="4675341"/>
                  <a:ext cx="900161" cy="9001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9" name="Group 28"/>
              <p:cNvGrpSpPr/>
              <p:nvPr/>
            </p:nvGrpSpPr>
            <p:grpSpPr>
              <a:xfrm>
                <a:off x="323528" y="2785537"/>
                <a:ext cx="1224136" cy="1110787"/>
                <a:chOff x="971600" y="1491630"/>
                <a:chExt cx="1224136" cy="1110787"/>
              </a:xfrm>
            </p:grpSpPr>
            <p:pic>
              <p:nvPicPr>
                <p:cNvPr id="30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49163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1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94230" y="1594305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2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72485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3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868866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25" name="TextBox 24"/>
            <p:cNvSpPr txBox="1"/>
            <p:nvPr/>
          </p:nvSpPr>
          <p:spPr>
            <a:xfrm>
              <a:off x="272106" y="1635646"/>
              <a:ext cx="1944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Author &amp; Store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572000" y="2584811"/>
            <a:ext cx="2924607" cy="1801691"/>
            <a:chOff x="4738646" y="3446413"/>
            <a:chExt cx="3899476" cy="2402255"/>
          </a:xfrm>
        </p:grpSpPr>
        <p:pic>
          <p:nvPicPr>
            <p:cNvPr id="18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4950" y="4642092"/>
              <a:ext cx="1163172" cy="11631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certificate_of_compliance"/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8646" y="4545811"/>
              <a:ext cx="1522526" cy="113999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ight Arrow 20"/>
            <p:cNvSpPr/>
            <p:nvPr/>
          </p:nvSpPr>
          <p:spPr>
            <a:xfrm rot="5400000">
              <a:off x="7239460" y="3753911"/>
              <a:ext cx="10627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20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02742" y="3770582"/>
              <a:ext cx="2880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/>
                <a:t>Implement</a:t>
              </a:r>
              <a:endParaRPr lang="nl-NL" sz="1200" dirty="0"/>
            </a:p>
          </p:txBody>
        </p:sp>
        <p:pic>
          <p:nvPicPr>
            <p:cNvPr id="36" name="Picture 10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0122" y="4545811"/>
              <a:ext cx="720190" cy="1302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8" name="TextBox 37"/>
          <p:cNvSpPr txBox="1"/>
          <p:nvPr/>
        </p:nvSpPr>
        <p:spPr>
          <a:xfrm>
            <a:off x="3826320" y="2735075"/>
            <a:ext cx="175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0"/>
              </a:rPr>
              <a:t>http://simplifier.net</a:t>
            </a:r>
            <a:endParaRPr lang="en-US" sz="1200" u="sng" dirty="0"/>
          </a:p>
          <a:p>
            <a:r>
              <a:rPr lang="en-US" sz="1200" u="sng" dirty="0">
                <a:solidFill>
                  <a:schemeClr val="bg1">
                    <a:lumMod val="50000"/>
                  </a:schemeClr>
                </a:solidFill>
                <a:hlinkClick r:id="rId21"/>
              </a:rPr>
              <a:t>http://registry.fhir.org</a:t>
            </a:r>
            <a:endParaRPr lang="en-US" sz="1200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19905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Conformance Resources</a:t>
            </a:r>
            <a:endParaRPr lang="en-US" sz="21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5ED4647-F6DF-407C-9428-4A9039C7C9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97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3B232F2F-56AA-4608-A5F9-E0AF01881B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785589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OperationDefinition</a:t>
            </a: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additional operations over and above the RESTful interactions defined in the specification</a:t>
            </a:r>
          </a:p>
          <a:p>
            <a:pPr lvl="1"/>
            <a:r>
              <a:rPr lang="en-US" dirty="0"/>
              <a:t>RPC calls with FHIR</a:t>
            </a:r>
          </a:p>
          <a:p>
            <a:r>
              <a:rPr lang="en-US" dirty="0"/>
              <a:t>What is the name?</a:t>
            </a:r>
          </a:p>
          <a:p>
            <a:r>
              <a:rPr lang="en-US" dirty="0"/>
              <a:t>Input/output parameters</a:t>
            </a:r>
          </a:p>
          <a:p>
            <a:r>
              <a:rPr lang="en-US" dirty="0"/>
              <a:t>What does it do?</a:t>
            </a:r>
          </a:p>
          <a:p>
            <a:r>
              <a:rPr lang="en-US" dirty="0"/>
              <a:t>Works on which resources?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8A8E6E7-8731-4259-A023-6B9925A09A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CA" kern="0" dirty="0"/>
              <a:t>© 2020 Health Level Seven ® International. All Rights Reserved. Published under the Creative Commons 3.0 Attribution </a:t>
            </a:r>
            <a:r>
              <a:rPr lang="en-CA" kern="0" dirty="0" err="1"/>
              <a:t>Unported</a:t>
            </a:r>
            <a:r>
              <a:rPr lang="en-CA" kern="0" dirty="0"/>
              <a:t> license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A2064CD-95D1-4528-9984-0BEFB7DE01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98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6188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38" y="1329612"/>
            <a:ext cx="4071938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SearchParameter</a:t>
            </a: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F9AF0DC-758D-4174-8B45-38C0824CE0F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9033213-CAEC-4621-B22D-FB42E9DD5F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EEBEAC-E249-4FEE-92A7-26150F0D2C77}" type="slidenum">
              <a:rPr lang="en-US" smtClean="0"/>
              <a:pPr/>
              <a:t>99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83868" y="2409732"/>
            <a:ext cx="53029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Extend/restrict searches</a:t>
            </a:r>
          </a:p>
          <a:p>
            <a:r>
              <a:rPr lang="en-US" dirty="0"/>
              <a:t>Describes additional searches to filter resources</a:t>
            </a:r>
            <a:endParaRPr lang="en-US" kern="0" dirty="0">
              <a:solidFill>
                <a:srgbClr val="000000"/>
              </a:solidFill>
              <a:latin typeface="Arial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What is the name?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Elements filtered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500" dirty="0"/>
              <a:t>Resource the search works 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926174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3969</TotalTime>
  <Words>6577</Words>
  <Application>Microsoft Office PowerPoint</Application>
  <PresentationFormat>On-screen Show (16:9)</PresentationFormat>
  <Paragraphs>1069</Paragraphs>
  <Slides>112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112</vt:i4>
      </vt:variant>
    </vt:vector>
  </HeadingPairs>
  <TitlesOfParts>
    <vt:vector size="118" baseType="lpstr">
      <vt:lpstr>Arial</vt:lpstr>
      <vt:lpstr>Calibri</vt:lpstr>
      <vt:lpstr>verdana</vt:lpstr>
      <vt:lpstr>Wingdings</vt:lpstr>
      <vt:lpstr>ヒラギノ角ゴ Pro W3</vt:lpstr>
      <vt:lpstr>Office Theme</vt:lpstr>
      <vt:lpstr>HL7 FHIR PROFILING</vt:lpstr>
      <vt:lpstr>Who am I?</vt:lpstr>
      <vt:lpstr>This presentation</vt:lpstr>
      <vt:lpstr>Credit</vt:lpstr>
      <vt:lpstr>Contents of this tutorial</vt:lpstr>
      <vt:lpstr>Need for Profiling</vt:lpstr>
      <vt:lpstr>FHIR = magic?</vt:lpstr>
      <vt:lpstr>FHIR Resources</vt:lpstr>
      <vt:lpstr>Interoperability - Elements</vt:lpstr>
      <vt:lpstr>Operations &amp; behavior</vt:lpstr>
      <vt:lpstr>The need for profiling</vt:lpstr>
      <vt:lpstr>The need for profiling</vt:lpstr>
      <vt:lpstr>The need for profiles</vt:lpstr>
      <vt:lpstr>Profile-less FHIR</vt:lpstr>
      <vt:lpstr>Profiling Overview And General Principles</vt:lpstr>
      <vt:lpstr>FHIR “Profile”</vt:lpstr>
      <vt:lpstr>Who publishes?</vt:lpstr>
      <vt:lpstr>Layered profiles</vt:lpstr>
      <vt:lpstr>Conformance Resources</vt:lpstr>
      <vt:lpstr>Terminology</vt:lpstr>
      <vt:lpstr>Content</vt:lpstr>
      <vt:lpstr>Operations</vt:lpstr>
      <vt:lpstr>Miscellaneous</vt:lpstr>
      <vt:lpstr>Modules</vt:lpstr>
      <vt:lpstr>In v3 CDA…”text-based”</vt:lpstr>
      <vt:lpstr>Conformance Resources</vt:lpstr>
      <vt:lpstr>Publish!</vt:lpstr>
      <vt:lpstr>Tooling</vt:lpstr>
      <vt:lpstr>Used in the core spec</vt:lpstr>
      <vt:lpstr>Resources in the core spec</vt:lpstr>
      <vt:lpstr>Conformance Metadata</vt:lpstr>
      <vt:lpstr>Identifying conformance resources</vt:lpstr>
      <vt:lpstr>Canonical references</vt:lpstr>
      <vt:lpstr>Versioning…</vt:lpstr>
      <vt:lpstr>“Non-breaking change”?</vt:lpstr>
      <vt:lpstr>Rules for breaking changes?</vt:lpstr>
      <vt:lpstr>Profiling Terminology</vt:lpstr>
      <vt:lpstr>CodeSystem vs. ValueSet</vt:lpstr>
      <vt:lpstr>“Special” cases</vt:lpstr>
      <vt:lpstr>Defining terminology</vt:lpstr>
      <vt:lpstr>Bindings</vt:lpstr>
      <vt:lpstr>Binding Strength</vt:lpstr>
      <vt:lpstr>Profiling Terminology</vt:lpstr>
      <vt:lpstr>ValueSet Tooling</vt:lpstr>
      <vt:lpstr>NamingSystem</vt:lpstr>
      <vt:lpstr>ConceptMap</vt:lpstr>
      <vt:lpstr>Profiling Structures</vt:lpstr>
      <vt:lpstr>Profile Uses</vt:lpstr>
      <vt:lpstr>Profiling a resource</vt:lpstr>
      <vt:lpstr>Uses for profiles</vt:lpstr>
      <vt:lpstr>Examples…</vt:lpstr>
      <vt:lpstr>Referring to a profile</vt:lpstr>
      <vt:lpstr>StructureDefinition</vt:lpstr>
      <vt:lpstr>Snapshot vs. Differential</vt:lpstr>
      <vt:lpstr>Snapshot vs. Differential</vt:lpstr>
      <vt:lpstr>ElementDefinition</vt:lpstr>
      <vt:lpstr>Must support?</vt:lpstr>
      <vt:lpstr>Contextualize narrative</vt:lpstr>
      <vt:lpstr>Slicing</vt:lpstr>
      <vt:lpstr>Slicing into a CCD</vt:lpstr>
      <vt:lpstr>Aggregation</vt:lpstr>
      <vt:lpstr>Profiling “wisely”</vt:lpstr>
      <vt:lpstr>Authoring a FHIR Profile</vt:lpstr>
      <vt:lpstr>Observation resource</vt:lpstr>
      <vt:lpstr>Let’s start constraining!</vt:lpstr>
      <vt:lpstr>Authoring a Profile</vt:lpstr>
      <vt:lpstr>Formal constraints</vt:lpstr>
      <vt:lpstr>Formal constraints</vt:lpstr>
      <vt:lpstr>Formal constraints</vt:lpstr>
      <vt:lpstr>Context of the constraint</vt:lpstr>
      <vt:lpstr>Why FHIRPath</vt:lpstr>
      <vt:lpstr>FHIRPath vs. XPath</vt:lpstr>
      <vt:lpstr>FHIRPath applications</vt:lpstr>
      <vt:lpstr>FHIRPath syntax</vt:lpstr>
      <vt:lpstr>FHIRPath tools</vt:lpstr>
      <vt:lpstr>FHIRPath libraries</vt:lpstr>
      <vt:lpstr>extensions</vt:lpstr>
      <vt:lpstr>Extensions</vt:lpstr>
      <vt:lpstr>Extension Context</vt:lpstr>
      <vt:lpstr>Extension Definition</vt:lpstr>
      <vt:lpstr>Example: Patient.name extension</vt:lpstr>
      <vt:lpstr>The “Basic” resource</vt:lpstr>
      <vt:lpstr>Logical Models</vt:lpstr>
      <vt:lpstr>Logical Models</vt:lpstr>
      <vt:lpstr>Logical Models</vt:lpstr>
      <vt:lpstr>Logical Models</vt:lpstr>
      <vt:lpstr>Implementation guides</vt:lpstr>
      <vt:lpstr>Different Kinds</vt:lpstr>
      <vt:lpstr>Typical Content</vt:lpstr>
      <vt:lpstr>Examples</vt:lpstr>
      <vt:lpstr>Implementation Guide Resource</vt:lpstr>
      <vt:lpstr>Implementation Guide Resource</vt:lpstr>
      <vt:lpstr>Implementation Guides &amp; Package</vt:lpstr>
      <vt:lpstr>Authoring Implementation Guides</vt:lpstr>
      <vt:lpstr>Authoring Implementation Guides</vt:lpstr>
      <vt:lpstr>Publish!</vt:lpstr>
      <vt:lpstr>Other Conformance Resources</vt:lpstr>
      <vt:lpstr>OperationDefinition</vt:lpstr>
      <vt:lpstr>SearchParameter</vt:lpstr>
      <vt:lpstr>CapabilityStatement</vt:lpstr>
      <vt:lpstr>CapabilityStatement</vt:lpstr>
      <vt:lpstr>StructureMap</vt:lpstr>
      <vt:lpstr>FHIR Mapping Language</vt:lpstr>
      <vt:lpstr>Registries</vt:lpstr>
      <vt:lpstr>Official HL7 FHIR registries</vt:lpstr>
      <vt:lpstr>registry.fhir.org</vt:lpstr>
      <vt:lpstr>registry.fhir.org</vt:lpstr>
      <vt:lpstr>PowerPoint Presentation</vt:lpstr>
      <vt:lpstr>Profiling Academy</vt:lpstr>
      <vt:lpstr>FHIR Shorthand (FSH)</vt:lpstr>
      <vt:lpstr>FHIR Shorthand</vt:lpstr>
      <vt:lpstr>Wrap Up - Discussion (Q&amp;A)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Richard J. Ettema (AEGIS.net)</cp:lastModifiedBy>
  <cp:revision>106</cp:revision>
  <dcterms:created xsi:type="dcterms:W3CDTF">2019-03-22T18:05:01Z</dcterms:created>
  <dcterms:modified xsi:type="dcterms:W3CDTF">2023-01-17T17:26:36Z</dcterms:modified>
</cp:coreProperties>
</file>

<file path=docProps/thumbnail.jpeg>
</file>